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A620F0-B2D5-49D0-8142-46D977CD24C6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11E96-2065-4E31-B464-3E20852333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2317900" y="558010"/>
            <a:ext cx="4029400" cy="2632125"/>
            <a:chOff x="2317900" y="558010"/>
            <a:chExt cx="4029400" cy="2632125"/>
          </a:xfrm>
        </p:grpSpPr>
        <p:sp>
          <p:nvSpPr>
            <p:cNvPr id="2" name="Freeform 1"/>
            <p:cNvSpPr/>
            <p:nvPr/>
          </p:nvSpPr>
          <p:spPr>
            <a:xfrm>
              <a:off x="2790301" y="666055"/>
              <a:ext cx="422809" cy="552498"/>
            </a:xfrm>
            <a:custGeom>
              <a:avLst/>
              <a:gdLst/>
              <a:ahLst/>
              <a:cxnLst/>
              <a:rect l="0" t="0" r="0" b="0"/>
              <a:pathLst>
                <a:path w="422809" h="552498">
                  <a:moveTo>
                    <a:pt x="136621" y="18297"/>
                  </a:moveTo>
                  <a:lnTo>
                    <a:pt x="87123" y="77890"/>
                  </a:lnTo>
                  <a:lnTo>
                    <a:pt x="45342" y="125656"/>
                  </a:lnTo>
                  <a:lnTo>
                    <a:pt x="15488" y="173378"/>
                  </a:lnTo>
                  <a:lnTo>
                    <a:pt x="6733" y="181346"/>
                  </a:lnTo>
                  <a:lnTo>
                    <a:pt x="2066" y="181978"/>
                  </a:lnTo>
                  <a:lnTo>
                    <a:pt x="124" y="177721"/>
                  </a:lnTo>
                  <a:lnTo>
                    <a:pt x="0" y="170203"/>
                  </a:lnTo>
                  <a:lnTo>
                    <a:pt x="29081" y="106935"/>
                  </a:lnTo>
                  <a:lnTo>
                    <a:pt x="64555" y="62452"/>
                  </a:lnTo>
                  <a:lnTo>
                    <a:pt x="121368" y="22537"/>
                  </a:lnTo>
                  <a:lnTo>
                    <a:pt x="168443" y="3450"/>
                  </a:lnTo>
                  <a:lnTo>
                    <a:pt x="194438" y="0"/>
                  </a:lnTo>
                  <a:lnTo>
                    <a:pt x="218469" y="4706"/>
                  </a:lnTo>
                  <a:lnTo>
                    <a:pt x="248610" y="20509"/>
                  </a:lnTo>
                  <a:lnTo>
                    <a:pt x="256904" y="26791"/>
                  </a:lnTo>
                  <a:lnTo>
                    <a:pt x="269238" y="46248"/>
                  </a:lnTo>
                  <a:lnTo>
                    <a:pt x="286689" y="91279"/>
                  </a:lnTo>
                  <a:lnTo>
                    <a:pt x="287936" y="112734"/>
                  </a:lnTo>
                  <a:lnTo>
                    <a:pt x="283421" y="133969"/>
                  </a:lnTo>
                  <a:lnTo>
                    <a:pt x="273615" y="155104"/>
                  </a:lnTo>
                  <a:lnTo>
                    <a:pt x="225525" y="203679"/>
                  </a:lnTo>
                  <a:lnTo>
                    <a:pt x="198058" y="219584"/>
                  </a:lnTo>
                  <a:lnTo>
                    <a:pt x="193956" y="220339"/>
                  </a:lnTo>
                  <a:lnTo>
                    <a:pt x="193562" y="218502"/>
                  </a:lnTo>
                  <a:lnTo>
                    <a:pt x="195639" y="214938"/>
                  </a:lnTo>
                  <a:lnTo>
                    <a:pt x="220918" y="204333"/>
                  </a:lnTo>
                  <a:lnTo>
                    <a:pt x="258044" y="204960"/>
                  </a:lnTo>
                  <a:lnTo>
                    <a:pt x="311341" y="224058"/>
                  </a:lnTo>
                  <a:lnTo>
                    <a:pt x="373276" y="262823"/>
                  </a:lnTo>
                  <a:lnTo>
                    <a:pt x="403143" y="298329"/>
                  </a:lnTo>
                  <a:lnTo>
                    <a:pt x="421221" y="344075"/>
                  </a:lnTo>
                  <a:lnTo>
                    <a:pt x="422808" y="394674"/>
                  </a:lnTo>
                  <a:lnTo>
                    <a:pt x="410280" y="441122"/>
                  </a:lnTo>
                  <a:lnTo>
                    <a:pt x="386161" y="484520"/>
                  </a:lnTo>
                  <a:lnTo>
                    <a:pt x="351199" y="515836"/>
                  </a:lnTo>
                  <a:lnTo>
                    <a:pt x="303529" y="538972"/>
                  </a:lnTo>
                  <a:lnTo>
                    <a:pt x="255745" y="549907"/>
                  </a:lnTo>
                  <a:lnTo>
                    <a:pt x="198823" y="552497"/>
                  </a:lnTo>
                  <a:lnTo>
                    <a:pt x="145563" y="545206"/>
                  </a:lnTo>
                  <a:lnTo>
                    <a:pt x="101966" y="528748"/>
                  </a:lnTo>
                  <a:lnTo>
                    <a:pt x="62921" y="5026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27005" y="111602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4404" y="663295"/>
              <a:ext cx="312642" cy="521708"/>
            </a:xfrm>
            <a:custGeom>
              <a:avLst/>
              <a:gdLst/>
              <a:ahLst/>
              <a:cxnLst/>
              <a:rect l="0" t="0" r="0" b="0"/>
              <a:pathLst>
                <a:path w="312642" h="521708">
                  <a:moveTo>
                    <a:pt x="178984" y="0"/>
                  </a:moveTo>
                  <a:lnTo>
                    <a:pt x="162217" y="11178"/>
                  </a:lnTo>
                  <a:lnTo>
                    <a:pt x="150865" y="26025"/>
                  </a:lnTo>
                  <a:lnTo>
                    <a:pt x="120732" y="76693"/>
                  </a:lnTo>
                  <a:lnTo>
                    <a:pt x="89359" y="132609"/>
                  </a:lnTo>
                  <a:lnTo>
                    <a:pt x="58950" y="188952"/>
                  </a:lnTo>
                  <a:lnTo>
                    <a:pt x="30062" y="242081"/>
                  </a:lnTo>
                  <a:lnTo>
                    <a:pt x="10790" y="304147"/>
                  </a:lnTo>
                  <a:lnTo>
                    <a:pt x="3197" y="357619"/>
                  </a:lnTo>
                  <a:lnTo>
                    <a:pt x="3760" y="391739"/>
                  </a:lnTo>
                  <a:lnTo>
                    <a:pt x="17232" y="434915"/>
                  </a:lnTo>
                  <a:lnTo>
                    <a:pt x="45864" y="474770"/>
                  </a:lnTo>
                  <a:lnTo>
                    <a:pt x="77930" y="502541"/>
                  </a:lnTo>
                  <a:lnTo>
                    <a:pt x="104825" y="515810"/>
                  </a:lnTo>
                  <a:lnTo>
                    <a:pt x="136276" y="521707"/>
                  </a:lnTo>
                  <a:lnTo>
                    <a:pt x="186867" y="513849"/>
                  </a:lnTo>
                  <a:lnTo>
                    <a:pt x="238383" y="490232"/>
                  </a:lnTo>
                  <a:lnTo>
                    <a:pt x="285390" y="450501"/>
                  </a:lnTo>
                  <a:lnTo>
                    <a:pt x="305009" y="414892"/>
                  </a:lnTo>
                  <a:lnTo>
                    <a:pt x="312641" y="369116"/>
                  </a:lnTo>
                  <a:lnTo>
                    <a:pt x="309313" y="329686"/>
                  </a:lnTo>
                  <a:lnTo>
                    <a:pt x="297740" y="306794"/>
                  </a:lnTo>
                  <a:lnTo>
                    <a:pt x="289740" y="295776"/>
                  </a:lnTo>
                  <a:lnTo>
                    <a:pt x="268373" y="280415"/>
                  </a:lnTo>
                  <a:lnTo>
                    <a:pt x="243279" y="270858"/>
                  </a:lnTo>
                  <a:lnTo>
                    <a:pt x="202844" y="266647"/>
                  </a:lnTo>
                  <a:lnTo>
                    <a:pt x="150379" y="275113"/>
                  </a:lnTo>
                  <a:lnTo>
                    <a:pt x="94695" y="293639"/>
                  </a:lnTo>
                  <a:lnTo>
                    <a:pt x="38177" y="32981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95585" y="905450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2253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90323" y="592183"/>
              <a:ext cx="585212" cy="546891"/>
            </a:xfrm>
            <a:custGeom>
              <a:avLst/>
              <a:gdLst/>
              <a:ahLst/>
              <a:cxnLst/>
              <a:rect l="0" t="0" r="0" b="0"/>
              <a:pathLst>
                <a:path w="585212" h="546891">
                  <a:moveTo>
                    <a:pt x="463314" y="50055"/>
                  </a:moveTo>
                  <a:lnTo>
                    <a:pt x="405930" y="15308"/>
                  </a:lnTo>
                  <a:lnTo>
                    <a:pt x="352335" y="3235"/>
                  </a:lnTo>
                  <a:lnTo>
                    <a:pt x="308315" y="0"/>
                  </a:lnTo>
                  <a:lnTo>
                    <a:pt x="261455" y="1682"/>
                  </a:lnTo>
                  <a:lnTo>
                    <a:pt x="201512" y="9206"/>
                  </a:lnTo>
                  <a:lnTo>
                    <a:pt x="149818" y="22229"/>
                  </a:lnTo>
                  <a:lnTo>
                    <a:pt x="96236" y="38406"/>
                  </a:lnTo>
                  <a:lnTo>
                    <a:pt x="36778" y="72970"/>
                  </a:lnTo>
                  <a:lnTo>
                    <a:pt x="15210" y="94165"/>
                  </a:lnTo>
                  <a:lnTo>
                    <a:pt x="1724" y="119182"/>
                  </a:lnTo>
                  <a:lnTo>
                    <a:pt x="0" y="130065"/>
                  </a:lnTo>
                  <a:lnTo>
                    <a:pt x="4323" y="148396"/>
                  </a:lnTo>
                  <a:lnTo>
                    <a:pt x="17163" y="161222"/>
                  </a:lnTo>
                  <a:lnTo>
                    <a:pt x="36907" y="170822"/>
                  </a:lnTo>
                  <a:lnTo>
                    <a:pt x="97243" y="186517"/>
                  </a:lnTo>
                  <a:lnTo>
                    <a:pt x="151297" y="194213"/>
                  </a:lnTo>
                  <a:lnTo>
                    <a:pt x="208648" y="196494"/>
                  </a:lnTo>
                  <a:lnTo>
                    <a:pt x="265805" y="200289"/>
                  </a:lnTo>
                  <a:lnTo>
                    <a:pt x="324074" y="208822"/>
                  </a:lnTo>
                  <a:lnTo>
                    <a:pt x="384987" y="222186"/>
                  </a:lnTo>
                  <a:lnTo>
                    <a:pt x="444767" y="242709"/>
                  </a:lnTo>
                  <a:lnTo>
                    <a:pt x="498306" y="276246"/>
                  </a:lnTo>
                  <a:lnTo>
                    <a:pt x="533214" y="305418"/>
                  </a:lnTo>
                  <a:lnTo>
                    <a:pt x="567155" y="356604"/>
                  </a:lnTo>
                  <a:lnTo>
                    <a:pt x="579655" y="385170"/>
                  </a:lnTo>
                  <a:lnTo>
                    <a:pt x="585211" y="417364"/>
                  </a:lnTo>
                  <a:lnTo>
                    <a:pt x="581441" y="448050"/>
                  </a:lnTo>
                  <a:lnTo>
                    <a:pt x="570797" y="476116"/>
                  </a:lnTo>
                  <a:lnTo>
                    <a:pt x="554368" y="500288"/>
                  </a:lnTo>
                  <a:lnTo>
                    <a:pt x="514210" y="528038"/>
                  </a:lnTo>
                  <a:lnTo>
                    <a:pt x="459677" y="545489"/>
                  </a:lnTo>
                  <a:lnTo>
                    <a:pt x="399065" y="546890"/>
                  </a:lnTo>
                  <a:lnTo>
                    <a:pt x="347831" y="545486"/>
                  </a:lnTo>
                  <a:lnTo>
                    <a:pt x="285760" y="533519"/>
                  </a:lnTo>
                  <a:lnTo>
                    <a:pt x="230706" y="514367"/>
                  </a:lnTo>
                  <a:lnTo>
                    <a:pt x="184396" y="489211"/>
                  </a:lnTo>
                  <a:lnTo>
                    <a:pt x="157988" y="4817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60881" y="958093"/>
              <a:ext cx="226388" cy="202486"/>
            </a:xfrm>
            <a:custGeom>
              <a:avLst/>
              <a:gdLst/>
              <a:ahLst/>
              <a:cxnLst/>
              <a:rect l="0" t="0" r="0" b="0"/>
              <a:pathLst>
                <a:path w="226388" h="202486">
                  <a:moveTo>
                    <a:pt x="171782" y="10528"/>
                  </a:moveTo>
                  <a:lnTo>
                    <a:pt x="155014" y="4939"/>
                  </a:lnTo>
                  <a:lnTo>
                    <a:pt x="137423" y="5315"/>
                  </a:lnTo>
                  <a:lnTo>
                    <a:pt x="81123" y="19417"/>
                  </a:lnTo>
                  <a:lnTo>
                    <a:pt x="62859" y="30467"/>
                  </a:lnTo>
                  <a:lnTo>
                    <a:pt x="17661" y="85054"/>
                  </a:lnTo>
                  <a:lnTo>
                    <a:pt x="1984" y="116058"/>
                  </a:lnTo>
                  <a:lnTo>
                    <a:pt x="0" y="136979"/>
                  </a:lnTo>
                  <a:lnTo>
                    <a:pt x="4188" y="157976"/>
                  </a:lnTo>
                  <a:lnTo>
                    <a:pt x="13848" y="179006"/>
                  </a:lnTo>
                  <a:lnTo>
                    <a:pt x="29059" y="193812"/>
                  </a:lnTo>
                  <a:lnTo>
                    <a:pt x="38029" y="199398"/>
                  </a:lnTo>
                  <a:lnTo>
                    <a:pt x="63593" y="202485"/>
                  </a:lnTo>
                  <a:lnTo>
                    <a:pt x="122075" y="194935"/>
                  </a:lnTo>
                  <a:lnTo>
                    <a:pt x="159004" y="179941"/>
                  </a:lnTo>
                  <a:lnTo>
                    <a:pt x="186583" y="155091"/>
                  </a:lnTo>
                  <a:lnTo>
                    <a:pt x="220943" y="104911"/>
                  </a:lnTo>
                  <a:lnTo>
                    <a:pt x="225613" y="94507"/>
                  </a:lnTo>
                  <a:lnTo>
                    <a:pt x="226387" y="84062"/>
                  </a:lnTo>
                  <a:lnTo>
                    <a:pt x="221007" y="63097"/>
                  </a:lnTo>
                  <a:lnTo>
                    <a:pt x="18231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27419" y="558010"/>
              <a:ext cx="52644" cy="579068"/>
            </a:xfrm>
            <a:custGeom>
              <a:avLst/>
              <a:gdLst/>
              <a:ahLst/>
              <a:cxnLst/>
              <a:rect l="0" t="0" r="0" b="0"/>
              <a:pathLst>
                <a:path w="52644" h="579068">
                  <a:moveTo>
                    <a:pt x="52643" y="0"/>
                  </a:moveTo>
                  <a:lnTo>
                    <a:pt x="44310" y="37478"/>
                  </a:lnTo>
                  <a:lnTo>
                    <a:pt x="42548" y="100080"/>
                  </a:lnTo>
                  <a:lnTo>
                    <a:pt x="42243" y="159505"/>
                  </a:lnTo>
                  <a:lnTo>
                    <a:pt x="42152" y="210387"/>
                  </a:lnTo>
                  <a:lnTo>
                    <a:pt x="34886" y="262266"/>
                  </a:lnTo>
                  <a:lnTo>
                    <a:pt x="32238" y="325720"/>
                  </a:lnTo>
                  <a:lnTo>
                    <a:pt x="28659" y="379999"/>
                  </a:lnTo>
                  <a:lnTo>
                    <a:pt x="22559" y="435370"/>
                  </a:lnTo>
                  <a:lnTo>
                    <a:pt x="14118" y="498603"/>
                  </a:lnTo>
                  <a:lnTo>
                    <a:pt x="8118" y="55112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53761" y="884393"/>
              <a:ext cx="115815" cy="276452"/>
            </a:xfrm>
            <a:custGeom>
              <a:avLst/>
              <a:gdLst/>
              <a:ahLst/>
              <a:cxnLst/>
              <a:rect l="0" t="0" r="0" b="0"/>
              <a:pathLst>
                <a:path w="115815" h="276452">
                  <a:moveTo>
                    <a:pt x="0" y="0"/>
                  </a:moveTo>
                  <a:lnTo>
                    <a:pt x="3120" y="42692"/>
                  </a:lnTo>
                  <a:lnTo>
                    <a:pt x="9066" y="95521"/>
                  </a:lnTo>
                  <a:lnTo>
                    <a:pt x="21274" y="145156"/>
                  </a:lnTo>
                  <a:lnTo>
                    <a:pt x="34119" y="196907"/>
                  </a:lnTo>
                  <a:lnTo>
                    <a:pt x="48941" y="249985"/>
                  </a:lnTo>
                  <a:lnTo>
                    <a:pt x="56067" y="272542"/>
                  </a:lnTo>
                  <a:lnTo>
                    <a:pt x="60775" y="276451"/>
                  </a:lnTo>
                  <a:lnTo>
                    <a:pt x="66253" y="275548"/>
                  </a:lnTo>
                  <a:lnTo>
                    <a:pt x="72245" y="271436"/>
                  </a:lnTo>
                  <a:lnTo>
                    <a:pt x="82022" y="257509"/>
                  </a:lnTo>
                  <a:lnTo>
                    <a:pt x="97831" y="214383"/>
                  </a:lnTo>
                  <a:lnTo>
                    <a:pt x="104983" y="154738"/>
                  </a:lnTo>
                  <a:lnTo>
                    <a:pt x="113328" y="109855"/>
                  </a:lnTo>
                  <a:lnTo>
                    <a:pt x="115814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85389" y="947564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57" y="1753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01202" y="913182"/>
              <a:ext cx="221099" cy="276539"/>
            </a:xfrm>
            <a:custGeom>
              <a:avLst/>
              <a:gdLst/>
              <a:ahLst/>
              <a:cxnLst/>
              <a:rect l="0" t="0" r="0" b="0"/>
              <a:pathLst>
                <a:path w="221099" h="276539">
                  <a:moveTo>
                    <a:pt x="0" y="87025"/>
                  </a:moveTo>
                  <a:lnTo>
                    <a:pt x="8333" y="124503"/>
                  </a:lnTo>
                  <a:lnTo>
                    <a:pt x="10095" y="175926"/>
                  </a:lnTo>
                  <a:lnTo>
                    <a:pt x="17678" y="238380"/>
                  </a:lnTo>
                  <a:lnTo>
                    <a:pt x="18886" y="273291"/>
                  </a:lnTo>
                  <a:lnTo>
                    <a:pt x="17270" y="272033"/>
                  </a:lnTo>
                  <a:lnTo>
                    <a:pt x="13525" y="258158"/>
                  </a:lnTo>
                  <a:lnTo>
                    <a:pt x="11120" y="208003"/>
                  </a:lnTo>
                  <a:lnTo>
                    <a:pt x="10704" y="159135"/>
                  </a:lnTo>
                  <a:lnTo>
                    <a:pt x="16152" y="95810"/>
                  </a:lnTo>
                  <a:lnTo>
                    <a:pt x="36899" y="40580"/>
                  </a:lnTo>
                  <a:lnTo>
                    <a:pt x="49935" y="21149"/>
                  </a:lnTo>
                  <a:lnTo>
                    <a:pt x="66647" y="7834"/>
                  </a:lnTo>
                  <a:lnTo>
                    <a:pt x="76017" y="2645"/>
                  </a:lnTo>
                  <a:lnTo>
                    <a:pt x="98906" y="0"/>
                  </a:lnTo>
                  <a:lnTo>
                    <a:pt x="111561" y="932"/>
                  </a:lnTo>
                  <a:lnTo>
                    <a:pt x="134980" y="11327"/>
                  </a:lnTo>
                  <a:lnTo>
                    <a:pt x="155917" y="28815"/>
                  </a:lnTo>
                  <a:lnTo>
                    <a:pt x="195805" y="91650"/>
                  </a:lnTo>
                  <a:lnTo>
                    <a:pt x="214889" y="139671"/>
                  </a:lnTo>
                  <a:lnTo>
                    <a:pt x="219871" y="193004"/>
                  </a:lnTo>
                  <a:lnTo>
                    <a:pt x="220856" y="248599"/>
                  </a:lnTo>
                  <a:lnTo>
                    <a:pt x="221098" y="2765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80186" y="934037"/>
              <a:ext cx="367114" cy="544237"/>
            </a:xfrm>
            <a:custGeom>
              <a:avLst/>
              <a:gdLst/>
              <a:ahLst/>
              <a:cxnLst/>
              <a:rect l="0" t="0" r="0" b="0"/>
              <a:pathLst>
                <a:path w="367114" h="544237">
                  <a:moveTo>
                    <a:pt x="294798" y="139869"/>
                  </a:moveTo>
                  <a:lnTo>
                    <a:pt x="302034" y="112313"/>
                  </a:lnTo>
                  <a:lnTo>
                    <a:pt x="302011" y="71523"/>
                  </a:lnTo>
                  <a:lnTo>
                    <a:pt x="288227" y="37340"/>
                  </a:lnTo>
                  <a:lnTo>
                    <a:pt x="275890" y="19821"/>
                  </a:lnTo>
                  <a:lnTo>
                    <a:pt x="259488" y="7356"/>
                  </a:lnTo>
                  <a:lnTo>
                    <a:pt x="250201" y="2394"/>
                  </a:lnTo>
                  <a:lnTo>
                    <a:pt x="224284" y="0"/>
                  </a:lnTo>
                  <a:lnTo>
                    <a:pt x="196778" y="4006"/>
                  </a:lnTo>
                  <a:lnTo>
                    <a:pt x="176754" y="13585"/>
                  </a:lnTo>
                  <a:lnTo>
                    <a:pt x="137600" y="47204"/>
                  </a:lnTo>
                  <a:lnTo>
                    <a:pt x="121207" y="67099"/>
                  </a:lnTo>
                  <a:lnTo>
                    <a:pt x="112361" y="90759"/>
                  </a:lnTo>
                  <a:lnTo>
                    <a:pt x="106683" y="144077"/>
                  </a:lnTo>
                  <a:lnTo>
                    <a:pt x="116878" y="185700"/>
                  </a:lnTo>
                  <a:lnTo>
                    <a:pt x="134717" y="216490"/>
                  </a:lnTo>
                  <a:lnTo>
                    <a:pt x="151121" y="229685"/>
                  </a:lnTo>
                  <a:lnTo>
                    <a:pt x="160409" y="234841"/>
                  </a:lnTo>
                  <a:lnTo>
                    <a:pt x="180087" y="237451"/>
                  </a:lnTo>
                  <a:lnTo>
                    <a:pt x="201702" y="233542"/>
                  </a:lnTo>
                  <a:lnTo>
                    <a:pt x="237838" y="218187"/>
                  </a:lnTo>
                  <a:lnTo>
                    <a:pt x="279730" y="185177"/>
                  </a:lnTo>
                  <a:lnTo>
                    <a:pt x="295923" y="158753"/>
                  </a:lnTo>
                  <a:lnTo>
                    <a:pt x="300227" y="155968"/>
                  </a:lnTo>
                  <a:lnTo>
                    <a:pt x="304266" y="157621"/>
                  </a:lnTo>
                  <a:lnTo>
                    <a:pt x="308129" y="162232"/>
                  </a:lnTo>
                  <a:lnTo>
                    <a:pt x="317957" y="221265"/>
                  </a:lnTo>
                  <a:lnTo>
                    <a:pt x="330308" y="276830"/>
                  </a:lnTo>
                  <a:lnTo>
                    <a:pt x="347495" y="338536"/>
                  </a:lnTo>
                  <a:lnTo>
                    <a:pt x="363825" y="395882"/>
                  </a:lnTo>
                  <a:lnTo>
                    <a:pt x="367113" y="446962"/>
                  </a:lnTo>
                  <a:lnTo>
                    <a:pt x="365747" y="491602"/>
                  </a:lnTo>
                  <a:lnTo>
                    <a:pt x="357137" y="516124"/>
                  </a:lnTo>
                  <a:lnTo>
                    <a:pt x="348056" y="524067"/>
                  </a:lnTo>
                  <a:lnTo>
                    <a:pt x="286200" y="543449"/>
                  </a:lnTo>
                  <a:lnTo>
                    <a:pt x="264070" y="544236"/>
                  </a:lnTo>
                  <a:lnTo>
                    <a:pt x="210683" y="532111"/>
                  </a:lnTo>
                  <a:lnTo>
                    <a:pt x="152354" y="520867"/>
                  </a:lnTo>
                  <a:lnTo>
                    <a:pt x="102754" y="512049"/>
                  </a:lnTo>
                  <a:lnTo>
                    <a:pt x="52283" y="508288"/>
                  </a:lnTo>
                  <a:lnTo>
                    <a:pt x="0" y="4978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16974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17900" y="1652974"/>
              <a:ext cx="387924" cy="674878"/>
            </a:xfrm>
            <a:custGeom>
              <a:avLst/>
              <a:gdLst/>
              <a:ahLst/>
              <a:cxnLst/>
              <a:rect l="0" t="0" r="0" b="0"/>
              <a:pathLst>
                <a:path w="387924" h="674878">
                  <a:moveTo>
                    <a:pt x="51011" y="0"/>
                  </a:moveTo>
                  <a:lnTo>
                    <a:pt x="51011" y="58616"/>
                  </a:lnTo>
                  <a:lnTo>
                    <a:pt x="51011" y="110174"/>
                  </a:lnTo>
                  <a:lnTo>
                    <a:pt x="51011" y="152691"/>
                  </a:lnTo>
                  <a:lnTo>
                    <a:pt x="47892" y="210188"/>
                  </a:lnTo>
                  <a:lnTo>
                    <a:pt x="41947" y="266646"/>
                  </a:lnTo>
                  <a:lnTo>
                    <a:pt x="33536" y="322859"/>
                  </a:lnTo>
                  <a:lnTo>
                    <a:pt x="30662" y="379023"/>
                  </a:lnTo>
                  <a:lnTo>
                    <a:pt x="27045" y="430497"/>
                  </a:lnTo>
                  <a:lnTo>
                    <a:pt x="18564" y="488253"/>
                  </a:lnTo>
                  <a:lnTo>
                    <a:pt x="11762" y="541241"/>
                  </a:lnTo>
                  <a:lnTo>
                    <a:pt x="6627" y="592036"/>
                  </a:lnTo>
                  <a:lnTo>
                    <a:pt x="0" y="646230"/>
                  </a:lnTo>
                  <a:lnTo>
                    <a:pt x="2966" y="656597"/>
                  </a:lnTo>
                  <a:lnTo>
                    <a:pt x="8453" y="664679"/>
                  </a:lnTo>
                  <a:lnTo>
                    <a:pt x="15620" y="671237"/>
                  </a:lnTo>
                  <a:lnTo>
                    <a:pt x="23908" y="674439"/>
                  </a:lnTo>
                  <a:lnTo>
                    <a:pt x="42475" y="674877"/>
                  </a:lnTo>
                  <a:lnTo>
                    <a:pt x="92566" y="649985"/>
                  </a:lnTo>
                  <a:lnTo>
                    <a:pt x="151333" y="624444"/>
                  </a:lnTo>
                  <a:lnTo>
                    <a:pt x="189531" y="614739"/>
                  </a:lnTo>
                  <a:lnTo>
                    <a:pt x="238770" y="605870"/>
                  </a:lnTo>
                  <a:lnTo>
                    <a:pt x="288358" y="596237"/>
                  </a:lnTo>
                  <a:lnTo>
                    <a:pt x="347504" y="585974"/>
                  </a:lnTo>
                  <a:lnTo>
                    <a:pt x="387923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26798" y="188460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9463" y="3119"/>
                  </a:lnTo>
                  <a:lnTo>
                    <a:pt x="138917" y="10722"/>
                  </a:lnTo>
                  <a:lnTo>
                    <a:pt x="80819" y="18669"/>
                  </a:lnTo>
                  <a:lnTo>
                    <a:pt x="24543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00497" y="157927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0206" y="0"/>
                  </a:lnTo>
                  <a:lnTo>
                    <a:pt x="127909" y="5589"/>
                  </a:lnTo>
                  <a:lnTo>
                    <a:pt x="76633" y="14654"/>
                  </a:lnTo>
                  <a:lnTo>
                    <a:pt x="1332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61476" y="2039948"/>
              <a:ext cx="407602" cy="507276"/>
            </a:xfrm>
            <a:custGeom>
              <a:avLst/>
              <a:gdLst/>
              <a:ahLst/>
              <a:cxnLst/>
              <a:rect l="0" t="0" r="0" b="0"/>
              <a:pathLst>
                <a:path w="407602" h="507276">
                  <a:moveTo>
                    <a:pt x="175974" y="181565"/>
                  </a:moveTo>
                  <a:lnTo>
                    <a:pt x="191616" y="163584"/>
                  </a:lnTo>
                  <a:lnTo>
                    <a:pt x="199694" y="146667"/>
                  </a:lnTo>
                  <a:lnTo>
                    <a:pt x="200944" y="127450"/>
                  </a:lnTo>
                  <a:lnTo>
                    <a:pt x="195207" y="70020"/>
                  </a:lnTo>
                  <a:lnTo>
                    <a:pt x="167791" y="22582"/>
                  </a:lnTo>
                  <a:lnTo>
                    <a:pt x="151280" y="8350"/>
                  </a:lnTo>
                  <a:lnTo>
                    <a:pt x="141964" y="2917"/>
                  </a:lnTo>
                  <a:lnTo>
                    <a:pt x="119135" y="0"/>
                  </a:lnTo>
                  <a:lnTo>
                    <a:pt x="94560" y="3773"/>
                  </a:lnTo>
                  <a:lnTo>
                    <a:pt x="71940" y="13249"/>
                  </a:lnTo>
                  <a:lnTo>
                    <a:pt x="45064" y="37327"/>
                  </a:lnTo>
                  <a:lnTo>
                    <a:pt x="16191" y="85309"/>
                  </a:lnTo>
                  <a:lnTo>
                    <a:pt x="3199" y="126008"/>
                  </a:lnTo>
                  <a:lnTo>
                    <a:pt x="0" y="166533"/>
                  </a:lnTo>
                  <a:lnTo>
                    <a:pt x="3397" y="190092"/>
                  </a:lnTo>
                  <a:lnTo>
                    <a:pt x="15045" y="212261"/>
                  </a:lnTo>
                  <a:lnTo>
                    <a:pt x="23065" y="223085"/>
                  </a:lnTo>
                  <a:lnTo>
                    <a:pt x="34260" y="230302"/>
                  </a:lnTo>
                  <a:lnTo>
                    <a:pt x="62298" y="238321"/>
                  </a:lnTo>
                  <a:lnTo>
                    <a:pt x="84897" y="235645"/>
                  </a:lnTo>
                  <a:lnTo>
                    <a:pt x="124059" y="214864"/>
                  </a:lnTo>
                  <a:lnTo>
                    <a:pt x="149544" y="189481"/>
                  </a:lnTo>
                  <a:lnTo>
                    <a:pt x="166323" y="159734"/>
                  </a:lnTo>
                  <a:lnTo>
                    <a:pt x="169541" y="157652"/>
                  </a:lnTo>
                  <a:lnTo>
                    <a:pt x="171685" y="160944"/>
                  </a:lnTo>
                  <a:lnTo>
                    <a:pt x="176579" y="212471"/>
                  </a:lnTo>
                  <a:lnTo>
                    <a:pt x="190554" y="274614"/>
                  </a:lnTo>
                  <a:lnTo>
                    <a:pt x="195112" y="324168"/>
                  </a:lnTo>
                  <a:lnTo>
                    <a:pt x="202052" y="377716"/>
                  </a:lnTo>
                  <a:lnTo>
                    <a:pt x="213708" y="432570"/>
                  </a:lnTo>
                  <a:lnTo>
                    <a:pt x="217223" y="487253"/>
                  </a:lnTo>
                  <a:lnTo>
                    <a:pt x="216534" y="506939"/>
                  </a:lnTo>
                  <a:lnTo>
                    <a:pt x="214713" y="507275"/>
                  </a:lnTo>
                  <a:lnTo>
                    <a:pt x="212328" y="503990"/>
                  </a:lnTo>
                  <a:lnTo>
                    <a:pt x="215918" y="487862"/>
                  </a:lnTo>
                  <a:lnTo>
                    <a:pt x="237287" y="444969"/>
                  </a:lnTo>
                  <a:lnTo>
                    <a:pt x="262771" y="418837"/>
                  </a:lnTo>
                  <a:lnTo>
                    <a:pt x="319635" y="390217"/>
                  </a:lnTo>
                  <a:lnTo>
                    <a:pt x="377834" y="372085"/>
                  </a:lnTo>
                  <a:lnTo>
                    <a:pt x="407601" y="3605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88454" y="2000414"/>
              <a:ext cx="211125" cy="218138"/>
            </a:xfrm>
            <a:custGeom>
              <a:avLst/>
              <a:gdLst/>
              <a:ahLst/>
              <a:cxnLst/>
              <a:rect l="0" t="0" r="0" b="0"/>
              <a:pathLst>
                <a:path w="211125" h="218138">
                  <a:moveTo>
                    <a:pt x="17452" y="31586"/>
                  </a:moveTo>
                  <a:lnTo>
                    <a:pt x="664" y="95036"/>
                  </a:lnTo>
                  <a:lnTo>
                    <a:pt x="0" y="140203"/>
                  </a:lnTo>
                  <a:lnTo>
                    <a:pt x="13581" y="175683"/>
                  </a:lnTo>
                  <a:lnTo>
                    <a:pt x="25870" y="193505"/>
                  </a:lnTo>
                  <a:lnTo>
                    <a:pt x="42251" y="206105"/>
                  </a:lnTo>
                  <a:lnTo>
                    <a:pt x="63569" y="214435"/>
                  </a:lnTo>
                  <a:lnTo>
                    <a:pt x="92541" y="218137"/>
                  </a:lnTo>
                  <a:lnTo>
                    <a:pt x="115556" y="213543"/>
                  </a:lnTo>
                  <a:lnTo>
                    <a:pt x="154984" y="191530"/>
                  </a:lnTo>
                  <a:lnTo>
                    <a:pt x="180515" y="165934"/>
                  </a:lnTo>
                  <a:lnTo>
                    <a:pt x="205793" y="107148"/>
                  </a:lnTo>
                  <a:lnTo>
                    <a:pt x="211124" y="83886"/>
                  </a:lnTo>
                  <a:lnTo>
                    <a:pt x="208133" y="33944"/>
                  </a:lnTo>
                  <a:lnTo>
                    <a:pt x="20696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77023" y="2018215"/>
              <a:ext cx="286895" cy="203299"/>
            </a:xfrm>
            <a:custGeom>
              <a:avLst/>
              <a:gdLst/>
              <a:ahLst/>
              <a:cxnLst/>
              <a:rect l="0" t="0" r="0" b="0"/>
              <a:pathLst>
                <a:path w="286895" h="203299">
                  <a:moveTo>
                    <a:pt x="181609" y="161184"/>
                  </a:moveTo>
                  <a:lnTo>
                    <a:pt x="187198" y="144416"/>
                  </a:lnTo>
                  <a:lnTo>
                    <a:pt x="182756" y="92837"/>
                  </a:lnTo>
                  <a:lnTo>
                    <a:pt x="172720" y="58655"/>
                  </a:lnTo>
                  <a:lnTo>
                    <a:pt x="142296" y="18119"/>
                  </a:lnTo>
                  <a:lnTo>
                    <a:pt x="110559" y="2071"/>
                  </a:lnTo>
                  <a:lnTo>
                    <a:pt x="88030" y="0"/>
                  </a:lnTo>
                  <a:lnTo>
                    <a:pt x="67488" y="4148"/>
                  </a:lnTo>
                  <a:lnTo>
                    <a:pt x="22287" y="32374"/>
                  </a:lnTo>
                  <a:lnTo>
                    <a:pt x="8244" y="48953"/>
                  </a:lnTo>
                  <a:lnTo>
                    <a:pt x="2861" y="58287"/>
                  </a:lnTo>
                  <a:lnTo>
                    <a:pt x="0" y="81137"/>
                  </a:lnTo>
                  <a:lnTo>
                    <a:pt x="7695" y="128344"/>
                  </a:lnTo>
                  <a:lnTo>
                    <a:pt x="22714" y="160812"/>
                  </a:lnTo>
                  <a:lnTo>
                    <a:pt x="38459" y="175836"/>
                  </a:lnTo>
                  <a:lnTo>
                    <a:pt x="47571" y="181480"/>
                  </a:lnTo>
                  <a:lnTo>
                    <a:pt x="70174" y="184632"/>
                  </a:lnTo>
                  <a:lnTo>
                    <a:pt x="93477" y="180964"/>
                  </a:lnTo>
                  <a:lnTo>
                    <a:pt x="111634" y="171535"/>
                  </a:lnTo>
                  <a:lnTo>
                    <a:pt x="135009" y="147483"/>
                  </a:lnTo>
                  <a:lnTo>
                    <a:pt x="163359" y="87205"/>
                  </a:lnTo>
                  <a:lnTo>
                    <a:pt x="165933" y="84959"/>
                  </a:lnTo>
                  <a:lnTo>
                    <a:pt x="167649" y="88140"/>
                  </a:lnTo>
                  <a:lnTo>
                    <a:pt x="171895" y="102984"/>
                  </a:lnTo>
                  <a:lnTo>
                    <a:pt x="199627" y="160450"/>
                  </a:lnTo>
                  <a:lnTo>
                    <a:pt x="219053" y="184493"/>
                  </a:lnTo>
                  <a:lnTo>
                    <a:pt x="236855" y="199229"/>
                  </a:lnTo>
                  <a:lnTo>
                    <a:pt x="246515" y="202925"/>
                  </a:lnTo>
                  <a:lnTo>
                    <a:pt x="286894" y="2032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84974" y="173720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552" y="167141"/>
                  </a:lnTo>
                  <a:lnTo>
                    <a:pt x="11409" y="221489"/>
                  </a:lnTo>
                  <a:lnTo>
                    <a:pt x="17678" y="270607"/>
                  </a:lnTo>
                  <a:lnTo>
                    <a:pt x="20056" y="326234"/>
                  </a:lnTo>
                  <a:lnTo>
                    <a:pt x="20859" y="388138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5989" y="1874072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0"/>
                  </a:moveTo>
                  <a:lnTo>
                    <a:pt x="291592" y="2340"/>
                  </a:lnTo>
                  <a:lnTo>
                    <a:pt x="244975" y="15641"/>
                  </a:lnTo>
                  <a:lnTo>
                    <a:pt x="190739" y="27511"/>
                  </a:lnTo>
                  <a:lnTo>
                    <a:pt x="129834" y="38883"/>
                  </a:lnTo>
                  <a:lnTo>
                    <a:pt x="74734" y="41157"/>
                  </a:lnTo>
                  <a:lnTo>
                    <a:pt x="30723" y="418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08268" y="1979357"/>
              <a:ext cx="18862" cy="178986"/>
            </a:xfrm>
            <a:custGeom>
              <a:avLst/>
              <a:gdLst/>
              <a:ahLst/>
              <a:cxnLst/>
              <a:rect l="0" t="0" r="0" b="0"/>
              <a:pathLst>
                <a:path w="18862" h="178986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0196"/>
                  </a:lnTo>
                  <a:lnTo>
                    <a:pt x="18861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6072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39866" y="1942182"/>
              <a:ext cx="252996" cy="254869"/>
            </a:xfrm>
            <a:custGeom>
              <a:avLst/>
              <a:gdLst/>
              <a:ahLst/>
              <a:cxnLst/>
              <a:rect l="0" t="0" r="0" b="0"/>
              <a:pathLst>
                <a:path w="252996" h="254869">
                  <a:moveTo>
                    <a:pt x="192589" y="5590"/>
                  </a:moveTo>
                  <a:lnTo>
                    <a:pt x="175822" y="0"/>
                  </a:lnTo>
                  <a:lnTo>
                    <a:pt x="158231" y="376"/>
                  </a:lnTo>
                  <a:lnTo>
                    <a:pt x="100761" y="14478"/>
                  </a:lnTo>
                  <a:lnTo>
                    <a:pt x="67115" y="32920"/>
                  </a:lnTo>
                  <a:lnTo>
                    <a:pt x="36089" y="61261"/>
                  </a:lnTo>
                  <a:lnTo>
                    <a:pt x="2297" y="120184"/>
                  </a:lnTo>
                  <a:lnTo>
                    <a:pt x="0" y="145038"/>
                  </a:lnTo>
                  <a:lnTo>
                    <a:pt x="8058" y="193532"/>
                  </a:lnTo>
                  <a:lnTo>
                    <a:pt x="28729" y="226223"/>
                  </a:lnTo>
                  <a:lnTo>
                    <a:pt x="50353" y="241299"/>
                  </a:lnTo>
                  <a:lnTo>
                    <a:pt x="75561" y="250729"/>
                  </a:lnTo>
                  <a:lnTo>
                    <a:pt x="116060" y="254868"/>
                  </a:lnTo>
                  <a:lnTo>
                    <a:pt x="156526" y="248036"/>
                  </a:lnTo>
                  <a:lnTo>
                    <a:pt x="190093" y="231713"/>
                  </a:lnTo>
                  <a:lnTo>
                    <a:pt x="207468" y="218783"/>
                  </a:lnTo>
                  <a:lnTo>
                    <a:pt x="230403" y="187171"/>
                  </a:lnTo>
                  <a:lnTo>
                    <a:pt x="246427" y="148169"/>
                  </a:lnTo>
                  <a:lnTo>
                    <a:pt x="252995" y="106977"/>
                  </a:lnTo>
                  <a:lnTo>
                    <a:pt x="248292" y="82236"/>
                  </a:lnTo>
                  <a:lnTo>
                    <a:pt x="237234" y="60712"/>
                  </a:lnTo>
                  <a:lnTo>
                    <a:pt x="220620" y="43346"/>
                  </a:lnTo>
                  <a:lnTo>
                    <a:pt x="161004" y="55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43676" y="1913697"/>
              <a:ext cx="215161" cy="269198"/>
            </a:xfrm>
            <a:custGeom>
              <a:avLst/>
              <a:gdLst/>
              <a:ahLst/>
              <a:cxnLst/>
              <a:rect l="0" t="0" r="0" b="0"/>
              <a:pathLst>
                <a:path w="215161" h="269198">
                  <a:moveTo>
                    <a:pt x="9878" y="97246"/>
                  </a:moveTo>
                  <a:lnTo>
                    <a:pt x="9878" y="154510"/>
                  </a:lnTo>
                  <a:lnTo>
                    <a:pt x="9878" y="215402"/>
                  </a:lnTo>
                  <a:lnTo>
                    <a:pt x="8708" y="269197"/>
                  </a:lnTo>
                  <a:lnTo>
                    <a:pt x="6758" y="266862"/>
                  </a:lnTo>
                  <a:lnTo>
                    <a:pt x="2642" y="248670"/>
                  </a:lnTo>
                  <a:lnTo>
                    <a:pt x="0" y="189331"/>
                  </a:lnTo>
                  <a:lnTo>
                    <a:pt x="5067" y="132463"/>
                  </a:lnTo>
                  <a:lnTo>
                    <a:pt x="17333" y="79029"/>
                  </a:lnTo>
                  <a:lnTo>
                    <a:pt x="28725" y="39726"/>
                  </a:lnTo>
                  <a:lnTo>
                    <a:pt x="40091" y="20598"/>
                  </a:lnTo>
                  <a:lnTo>
                    <a:pt x="59181" y="7418"/>
                  </a:lnTo>
                  <a:lnTo>
                    <a:pt x="82093" y="0"/>
                  </a:lnTo>
                  <a:lnTo>
                    <a:pt x="103975" y="603"/>
                  </a:lnTo>
                  <a:lnTo>
                    <a:pt x="122279" y="7890"/>
                  </a:lnTo>
                  <a:lnTo>
                    <a:pt x="153094" y="31632"/>
                  </a:lnTo>
                  <a:lnTo>
                    <a:pt x="188774" y="88706"/>
                  </a:lnTo>
                  <a:lnTo>
                    <a:pt x="200521" y="115677"/>
                  </a:lnTo>
                  <a:lnTo>
                    <a:pt x="211183" y="171120"/>
                  </a:lnTo>
                  <a:lnTo>
                    <a:pt x="215160" y="199099"/>
                  </a:lnTo>
                  <a:lnTo>
                    <a:pt x="209920" y="2551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58320" y="1878535"/>
              <a:ext cx="306775" cy="290336"/>
            </a:xfrm>
            <a:custGeom>
              <a:avLst/>
              <a:gdLst/>
              <a:ahLst/>
              <a:cxnLst/>
              <a:rect l="0" t="0" r="0" b="0"/>
              <a:pathLst>
                <a:path w="306775" h="290336">
                  <a:moveTo>
                    <a:pt x="179545" y="6066"/>
                  </a:moveTo>
                  <a:lnTo>
                    <a:pt x="147093" y="0"/>
                  </a:lnTo>
                  <a:lnTo>
                    <a:pt x="89614" y="10625"/>
                  </a:lnTo>
                  <a:lnTo>
                    <a:pt x="44798" y="32226"/>
                  </a:lnTo>
                  <a:lnTo>
                    <a:pt x="4812" y="65937"/>
                  </a:lnTo>
                  <a:lnTo>
                    <a:pt x="1055" y="74056"/>
                  </a:lnTo>
                  <a:lnTo>
                    <a:pt x="0" y="92435"/>
                  </a:lnTo>
                  <a:lnTo>
                    <a:pt x="3697" y="101080"/>
                  </a:lnTo>
                  <a:lnTo>
                    <a:pt x="17162" y="116925"/>
                  </a:lnTo>
                  <a:lnTo>
                    <a:pt x="28006" y="120916"/>
                  </a:lnTo>
                  <a:lnTo>
                    <a:pt x="87437" y="122035"/>
                  </a:lnTo>
                  <a:lnTo>
                    <a:pt x="149912" y="116321"/>
                  </a:lnTo>
                  <a:lnTo>
                    <a:pt x="187533" y="118412"/>
                  </a:lnTo>
                  <a:lnTo>
                    <a:pt x="231686" y="130770"/>
                  </a:lnTo>
                  <a:lnTo>
                    <a:pt x="271083" y="154527"/>
                  </a:lnTo>
                  <a:lnTo>
                    <a:pt x="301742" y="187340"/>
                  </a:lnTo>
                  <a:lnTo>
                    <a:pt x="306774" y="210244"/>
                  </a:lnTo>
                  <a:lnTo>
                    <a:pt x="303942" y="233682"/>
                  </a:lnTo>
                  <a:lnTo>
                    <a:pt x="294884" y="251898"/>
                  </a:lnTo>
                  <a:lnTo>
                    <a:pt x="276820" y="264673"/>
                  </a:lnTo>
                  <a:lnTo>
                    <a:pt x="227096" y="282406"/>
                  </a:lnTo>
                  <a:lnTo>
                    <a:pt x="174917" y="287986"/>
                  </a:lnTo>
                  <a:lnTo>
                    <a:pt x="120592" y="289639"/>
                  </a:lnTo>
                  <a:lnTo>
                    <a:pt x="74260" y="2903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74514" y="1516103"/>
              <a:ext cx="254261" cy="569721"/>
            </a:xfrm>
            <a:custGeom>
              <a:avLst/>
              <a:gdLst/>
              <a:ahLst/>
              <a:cxnLst/>
              <a:rect l="0" t="0" r="0" b="0"/>
              <a:pathLst>
                <a:path w="254261" h="569721">
                  <a:moveTo>
                    <a:pt x="5589" y="0"/>
                  </a:moveTo>
                  <a:lnTo>
                    <a:pt x="0" y="16768"/>
                  </a:lnTo>
                  <a:lnTo>
                    <a:pt x="4442" y="80261"/>
                  </a:lnTo>
                  <a:lnTo>
                    <a:pt x="10149" y="123799"/>
                  </a:lnTo>
                  <a:lnTo>
                    <a:pt x="16585" y="170445"/>
                  </a:lnTo>
                  <a:lnTo>
                    <a:pt x="23665" y="233387"/>
                  </a:lnTo>
                  <a:lnTo>
                    <a:pt x="31647" y="290986"/>
                  </a:lnTo>
                  <a:lnTo>
                    <a:pt x="36083" y="344565"/>
                  </a:lnTo>
                  <a:lnTo>
                    <a:pt x="36851" y="389743"/>
                  </a:lnTo>
                  <a:lnTo>
                    <a:pt x="38249" y="448752"/>
                  </a:lnTo>
                  <a:lnTo>
                    <a:pt x="45489" y="508743"/>
                  </a:lnTo>
                  <a:lnTo>
                    <a:pt x="43928" y="552771"/>
                  </a:lnTo>
                  <a:lnTo>
                    <a:pt x="41677" y="565046"/>
                  </a:lnTo>
                  <a:lnTo>
                    <a:pt x="39006" y="569720"/>
                  </a:lnTo>
                  <a:lnTo>
                    <a:pt x="36056" y="569327"/>
                  </a:lnTo>
                  <a:lnTo>
                    <a:pt x="32920" y="565554"/>
                  </a:lnTo>
                  <a:lnTo>
                    <a:pt x="28505" y="537889"/>
                  </a:lnTo>
                  <a:lnTo>
                    <a:pt x="27014" y="477044"/>
                  </a:lnTo>
                  <a:lnTo>
                    <a:pt x="27925" y="422496"/>
                  </a:lnTo>
                  <a:lnTo>
                    <a:pt x="41315" y="359534"/>
                  </a:lnTo>
                  <a:lnTo>
                    <a:pt x="56989" y="326848"/>
                  </a:lnTo>
                  <a:lnTo>
                    <a:pt x="76007" y="311772"/>
                  </a:lnTo>
                  <a:lnTo>
                    <a:pt x="87629" y="306114"/>
                  </a:lnTo>
                  <a:lnTo>
                    <a:pt x="113022" y="302947"/>
                  </a:lnTo>
                  <a:lnTo>
                    <a:pt x="126344" y="303740"/>
                  </a:lnTo>
                  <a:lnTo>
                    <a:pt x="167451" y="321624"/>
                  </a:lnTo>
                  <a:lnTo>
                    <a:pt x="198087" y="349150"/>
                  </a:lnTo>
                  <a:lnTo>
                    <a:pt x="236685" y="403428"/>
                  </a:lnTo>
                  <a:lnTo>
                    <a:pt x="248679" y="429646"/>
                  </a:lnTo>
                  <a:lnTo>
                    <a:pt x="254260" y="469544"/>
                  </a:lnTo>
                  <a:lnTo>
                    <a:pt x="251421" y="492956"/>
                  </a:lnTo>
                  <a:lnTo>
                    <a:pt x="243140" y="511940"/>
                  </a:lnTo>
                  <a:lnTo>
                    <a:pt x="237656" y="520278"/>
                  </a:lnTo>
                  <a:lnTo>
                    <a:pt x="219084" y="532662"/>
                  </a:lnTo>
                  <a:lnTo>
                    <a:pt x="207581" y="537602"/>
                  </a:lnTo>
                  <a:lnTo>
                    <a:pt x="163445" y="538966"/>
                  </a:lnTo>
                  <a:lnTo>
                    <a:pt x="108044" y="530115"/>
                  </a:lnTo>
                  <a:lnTo>
                    <a:pt x="79289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69313" y="1874072"/>
              <a:ext cx="100346" cy="147400"/>
            </a:xfrm>
            <a:custGeom>
              <a:avLst/>
              <a:gdLst/>
              <a:ahLst/>
              <a:cxnLst/>
              <a:rect l="0" t="0" r="0" b="0"/>
              <a:pathLst>
                <a:path w="100346" h="147400">
                  <a:moveTo>
                    <a:pt x="5589" y="0"/>
                  </a:moveTo>
                  <a:lnTo>
                    <a:pt x="0" y="16768"/>
                  </a:lnTo>
                  <a:lnTo>
                    <a:pt x="3494" y="34358"/>
                  </a:lnTo>
                  <a:lnTo>
                    <a:pt x="18616" y="60873"/>
                  </a:lnTo>
                  <a:lnTo>
                    <a:pt x="69903" y="116536"/>
                  </a:lnTo>
                  <a:lnTo>
                    <a:pt x="100345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22259" y="1831958"/>
              <a:ext cx="252685" cy="631711"/>
            </a:xfrm>
            <a:custGeom>
              <a:avLst/>
              <a:gdLst/>
              <a:ahLst/>
              <a:cxnLst/>
              <a:rect l="0" t="0" r="0" b="0"/>
              <a:pathLst>
                <a:path w="252685" h="631711">
                  <a:moveTo>
                    <a:pt x="252684" y="0"/>
                  </a:moveTo>
                  <a:lnTo>
                    <a:pt x="203186" y="58563"/>
                  </a:lnTo>
                  <a:lnTo>
                    <a:pt x="170470" y="116333"/>
                  </a:lnTo>
                  <a:lnTo>
                    <a:pt x="138785" y="179030"/>
                  </a:lnTo>
                  <a:lnTo>
                    <a:pt x="120394" y="229513"/>
                  </a:lnTo>
                  <a:lnTo>
                    <a:pt x="105497" y="284545"/>
                  </a:lnTo>
                  <a:lnTo>
                    <a:pt x="91289" y="340476"/>
                  </a:lnTo>
                  <a:lnTo>
                    <a:pt x="77217" y="396584"/>
                  </a:lnTo>
                  <a:lnTo>
                    <a:pt x="60053" y="452728"/>
                  </a:lnTo>
                  <a:lnTo>
                    <a:pt x="40068" y="508878"/>
                  </a:lnTo>
                  <a:lnTo>
                    <a:pt x="24855" y="563860"/>
                  </a:lnTo>
                  <a:lnTo>
                    <a:pt x="10586" y="606609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21208" y="2733212"/>
              <a:ext cx="237218" cy="456923"/>
            </a:xfrm>
            <a:custGeom>
              <a:avLst/>
              <a:gdLst/>
              <a:ahLst/>
              <a:cxnLst/>
              <a:rect l="0" t="0" r="0" b="0"/>
              <a:pathLst>
                <a:path w="237218" h="456923">
                  <a:moveTo>
                    <a:pt x="5590" y="456922"/>
                  </a:moveTo>
                  <a:lnTo>
                    <a:pt x="0" y="440155"/>
                  </a:lnTo>
                  <a:lnTo>
                    <a:pt x="4442" y="392302"/>
                  </a:lnTo>
                  <a:lnTo>
                    <a:pt x="12139" y="338730"/>
                  </a:lnTo>
                  <a:lnTo>
                    <a:pt x="16109" y="287632"/>
                  </a:lnTo>
                  <a:lnTo>
                    <a:pt x="24218" y="228380"/>
                  </a:lnTo>
                  <a:lnTo>
                    <a:pt x="32166" y="170447"/>
                  </a:lnTo>
                  <a:lnTo>
                    <a:pt x="43100" y="111948"/>
                  </a:lnTo>
                  <a:lnTo>
                    <a:pt x="49459" y="60690"/>
                  </a:lnTo>
                  <a:lnTo>
                    <a:pt x="62088" y="7037"/>
                  </a:lnTo>
                  <a:lnTo>
                    <a:pt x="66652" y="1411"/>
                  </a:lnTo>
                  <a:lnTo>
                    <a:pt x="72034" y="0"/>
                  </a:lnTo>
                  <a:lnTo>
                    <a:pt x="77962" y="1399"/>
                  </a:lnTo>
                  <a:lnTo>
                    <a:pt x="90788" y="12312"/>
                  </a:lnTo>
                  <a:lnTo>
                    <a:pt x="97483" y="20136"/>
                  </a:lnTo>
                  <a:lnTo>
                    <a:pt x="116635" y="72379"/>
                  </a:lnTo>
                  <a:lnTo>
                    <a:pt x="125709" y="107847"/>
                  </a:lnTo>
                  <a:lnTo>
                    <a:pt x="127790" y="161909"/>
                  </a:lnTo>
                  <a:lnTo>
                    <a:pt x="155287" y="225276"/>
                  </a:lnTo>
                  <a:lnTo>
                    <a:pt x="177006" y="284174"/>
                  </a:lnTo>
                  <a:lnTo>
                    <a:pt x="202706" y="343770"/>
                  </a:lnTo>
                  <a:lnTo>
                    <a:pt x="225841" y="400124"/>
                  </a:lnTo>
                  <a:lnTo>
                    <a:pt x="237217" y="4253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68911" y="3013345"/>
              <a:ext cx="105287" cy="8334"/>
            </a:xfrm>
            <a:custGeom>
              <a:avLst/>
              <a:gdLst/>
              <a:ahLst/>
              <a:cxnLst/>
              <a:rect l="0" t="0" r="0" b="0"/>
              <a:pathLst>
                <a:path w="105287" h="8334">
                  <a:moveTo>
                    <a:pt x="105286" y="8333"/>
                  </a:moveTo>
                  <a:lnTo>
                    <a:pt x="67807" y="0"/>
                  </a:lnTo>
                  <a:lnTo>
                    <a:pt x="32960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28847" y="2711999"/>
              <a:ext cx="184587" cy="453710"/>
            </a:xfrm>
            <a:custGeom>
              <a:avLst/>
              <a:gdLst/>
              <a:ahLst/>
              <a:cxnLst/>
              <a:rect l="0" t="0" r="0" b="0"/>
              <a:pathLst>
                <a:path w="184587" h="453710">
                  <a:moveTo>
                    <a:pt x="140147" y="372850"/>
                  </a:moveTo>
                  <a:lnTo>
                    <a:pt x="145737" y="356083"/>
                  </a:lnTo>
                  <a:lnTo>
                    <a:pt x="145361" y="338492"/>
                  </a:lnTo>
                  <a:lnTo>
                    <a:pt x="140125" y="320145"/>
                  </a:lnTo>
                  <a:lnTo>
                    <a:pt x="129999" y="304193"/>
                  </a:lnTo>
                  <a:lnTo>
                    <a:pt x="111460" y="292423"/>
                  </a:lnTo>
                  <a:lnTo>
                    <a:pt x="88793" y="285632"/>
                  </a:lnTo>
                  <a:lnTo>
                    <a:pt x="67021" y="286514"/>
                  </a:lnTo>
                  <a:lnTo>
                    <a:pt x="48765" y="293924"/>
                  </a:lnTo>
                  <a:lnTo>
                    <a:pt x="17981" y="317746"/>
                  </a:lnTo>
                  <a:lnTo>
                    <a:pt x="2045" y="354833"/>
                  </a:lnTo>
                  <a:lnTo>
                    <a:pt x="0" y="380051"/>
                  </a:lnTo>
                  <a:lnTo>
                    <a:pt x="8219" y="424835"/>
                  </a:lnTo>
                  <a:lnTo>
                    <a:pt x="13591" y="433243"/>
                  </a:lnTo>
                  <a:lnTo>
                    <a:pt x="28918" y="445705"/>
                  </a:lnTo>
                  <a:lnTo>
                    <a:pt x="62867" y="453709"/>
                  </a:lnTo>
                  <a:lnTo>
                    <a:pt x="82794" y="449342"/>
                  </a:lnTo>
                  <a:lnTo>
                    <a:pt x="114650" y="427474"/>
                  </a:lnTo>
                  <a:lnTo>
                    <a:pt x="136362" y="396314"/>
                  </a:lnTo>
                  <a:lnTo>
                    <a:pt x="156254" y="341524"/>
                  </a:lnTo>
                  <a:lnTo>
                    <a:pt x="166627" y="285580"/>
                  </a:lnTo>
                  <a:lnTo>
                    <a:pt x="172560" y="224550"/>
                  </a:lnTo>
                  <a:lnTo>
                    <a:pt x="184586" y="165523"/>
                  </a:lnTo>
                  <a:lnTo>
                    <a:pt x="179948" y="106119"/>
                  </a:lnTo>
                  <a:lnTo>
                    <a:pt x="162177" y="44342"/>
                  </a:lnTo>
                  <a:lnTo>
                    <a:pt x="142905" y="6843"/>
                  </a:lnTo>
                  <a:lnTo>
                    <a:pt x="136137" y="1334"/>
                  </a:lnTo>
                  <a:lnTo>
                    <a:pt x="129285" y="0"/>
                  </a:lnTo>
                  <a:lnTo>
                    <a:pt x="122377" y="1451"/>
                  </a:lnTo>
                  <a:lnTo>
                    <a:pt x="117772" y="7098"/>
                  </a:lnTo>
                  <a:lnTo>
                    <a:pt x="112656" y="25850"/>
                  </a:lnTo>
                  <a:lnTo>
                    <a:pt x="108201" y="85592"/>
                  </a:lnTo>
                  <a:lnTo>
                    <a:pt x="102736" y="142288"/>
                  </a:lnTo>
                  <a:lnTo>
                    <a:pt x="107486" y="197821"/>
                  </a:lnTo>
                  <a:lnTo>
                    <a:pt x="117472" y="255869"/>
                  </a:lnTo>
                  <a:lnTo>
                    <a:pt x="141214" y="315471"/>
                  </a:lnTo>
                  <a:lnTo>
                    <a:pt x="171733" y="3623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55548" y="2678313"/>
              <a:ext cx="229302" cy="451632"/>
            </a:xfrm>
            <a:custGeom>
              <a:avLst/>
              <a:gdLst/>
              <a:ahLst/>
              <a:cxnLst/>
              <a:rect l="0" t="0" r="0" b="0"/>
              <a:pathLst>
                <a:path w="229302" h="451632">
                  <a:moveTo>
                    <a:pt x="176659" y="322308"/>
                  </a:moveTo>
                  <a:lnTo>
                    <a:pt x="167083" y="291026"/>
                  </a:lnTo>
                  <a:lnTo>
                    <a:pt x="156416" y="274870"/>
                  </a:lnTo>
                  <a:lnTo>
                    <a:pt x="140756" y="263010"/>
                  </a:lnTo>
                  <a:lnTo>
                    <a:pt x="120928" y="255010"/>
                  </a:lnTo>
                  <a:lnTo>
                    <a:pt x="84627" y="251675"/>
                  </a:lnTo>
                  <a:lnTo>
                    <a:pt x="62056" y="255041"/>
                  </a:lnTo>
                  <a:lnTo>
                    <a:pt x="43446" y="263556"/>
                  </a:lnTo>
                  <a:lnTo>
                    <a:pt x="35208" y="269102"/>
                  </a:lnTo>
                  <a:lnTo>
                    <a:pt x="22935" y="284623"/>
                  </a:lnTo>
                  <a:lnTo>
                    <a:pt x="5524" y="323183"/>
                  </a:lnTo>
                  <a:lnTo>
                    <a:pt x="0" y="365332"/>
                  </a:lnTo>
                  <a:lnTo>
                    <a:pt x="3953" y="403686"/>
                  </a:lnTo>
                  <a:lnTo>
                    <a:pt x="12553" y="423207"/>
                  </a:lnTo>
                  <a:lnTo>
                    <a:pt x="18122" y="431688"/>
                  </a:lnTo>
                  <a:lnTo>
                    <a:pt x="33668" y="444231"/>
                  </a:lnTo>
                  <a:lnTo>
                    <a:pt x="42727" y="449214"/>
                  </a:lnTo>
                  <a:lnTo>
                    <a:pt x="62152" y="451631"/>
                  </a:lnTo>
                  <a:lnTo>
                    <a:pt x="81313" y="447635"/>
                  </a:lnTo>
                  <a:lnTo>
                    <a:pt x="106424" y="431062"/>
                  </a:lnTo>
                  <a:lnTo>
                    <a:pt x="134402" y="403275"/>
                  </a:lnTo>
                  <a:lnTo>
                    <a:pt x="167079" y="344554"/>
                  </a:lnTo>
                  <a:lnTo>
                    <a:pt x="179410" y="295364"/>
                  </a:lnTo>
                  <a:lnTo>
                    <a:pt x="184883" y="236336"/>
                  </a:lnTo>
                  <a:lnTo>
                    <a:pt x="201203" y="176385"/>
                  </a:lnTo>
                  <a:lnTo>
                    <a:pt x="204989" y="129983"/>
                  </a:lnTo>
                  <a:lnTo>
                    <a:pt x="196380" y="78558"/>
                  </a:lnTo>
                  <a:lnTo>
                    <a:pt x="178823" y="19328"/>
                  </a:lnTo>
                  <a:lnTo>
                    <a:pt x="167482" y="2037"/>
                  </a:lnTo>
                  <a:lnTo>
                    <a:pt x="161182" y="0"/>
                  </a:lnTo>
                  <a:lnTo>
                    <a:pt x="154643" y="2151"/>
                  </a:lnTo>
                  <a:lnTo>
                    <a:pt x="147943" y="7094"/>
                  </a:lnTo>
                  <a:lnTo>
                    <a:pt x="140500" y="25066"/>
                  </a:lnTo>
                  <a:lnTo>
                    <a:pt x="138361" y="49821"/>
                  </a:lnTo>
                  <a:lnTo>
                    <a:pt x="142565" y="97812"/>
                  </a:lnTo>
                  <a:lnTo>
                    <a:pt x="143160" y="152456"/>
                  </a:lnTo>
                  <a:lnTo>
                    <a:pt x="139713" y="204139"/>
                  </a:lnTo>
                  <a:lnTo>
                    <a:pt x="152773" y="258827"/>
                  </a:lnTo>
                  <a:lnTo>
                    <a:pt x="175319" y="317328"/>
                  </a:lnTo>
                  <a:lnTo>
                    <a:pt x="223147" y="378772"/>
                  </a:lnTo>
                  <a:lnTo>
                    <a:pt x="229301" y="3854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70541" y="2937450"/>
              <a:ext cx="19594" cy="157929"/>
            </a:xfrm>
            <a:custGeom>
              <a:avLst/>
              <a:gdLst/>
              <a:ahLst/>
              <a:cxnLst/>
              <a:rect l="0" t="0" r="0" b="0"/>
              <a:pathLst>
                <a:path w="19594" h="157929">
                  <a:moveTo>
                    <a:pt x="9065" y="0"/>
                  </a:moveTo>
                  <a:lnTo>
                    <a:pt x="0" y="58617"/>
                  </a:lnTo>
                  <a:lnTo>
                    <a:pt x="10182" y="118334"/>
                  </a:lnTo>
                  <a:lnTo>
                    <a:pt x="19593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90134" y="279005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264773" y="2463668"/>
            <a:ext cx="4670007" cy="1010737"/>
            <a:chOff x="3264773" y="2463668"/>
            <a:chExt cx="4670007" cy="1010737"/>
          </a:xfrm>
        </p:grpSpPr>
        <p:sp>
          <p:nvSpPr>
            <p:cNvPr id="37" name="Freeform 36"/>
            <p:cNvSpPr/>
            <p:nvPr/>
          </p:nvSpPr>
          <p:spPr>
            <a:xfrm>
              <a:off x="3264773" y="2790194"/>
              <a:ext cx="167518" cy="252542"/>
            </a:xfrm>
            <a:custGeom>
              <a:avLst/>
              <a:gdLst/>
              <a:ahLst/>
              <a:cxnLst/>
              <a:rect l="0" t="0" r="0" b="0"/>
              <a:pathLst>
                <a:path w="167518" h="252542">
                  <a:moveTo>
                    <a:pt x="30646" y="94614"/>
                  </a:moveTo>
                  <a:lnTo>
                    <a:pt x="24580" y="127066"/>
                  </a:lnTo>
                  <a:lnTo>
                    <a:pt x="29616" y="184545"/>
                  </a:lnTo>
                  <a:lnTo>
                    <a:pt x="35930" y="219526"/>
                  </a:lnTo>
                  <a:lnTo>
                    <a:pt x="35339" y="224682"/>
                  </a:lnTo>
                  <a:lnTo>
                    <a:pt x="32605" y="225780"/>
                  </a:lnTo>
                  <a:lnTo>
                    <a:pt x="28442" y="224172"/>
                  </a:lnTo>
                  <a:lnTo>
                    <a:pt x="20698" y="209907"/>
                  </a:lnTo>
                  <a:lnTo>
                    <a:pt x="3817" y="149311"/>
                  </a:lnTo>
                  <a:lnTo>
                    <a:pt x="0" y="91207"/>
                  </a:lnTo>
                  <a:lnTo>
                    <a:pt x="4836" y="34929"/>
                  </a:lnTo>
                  <a:lnTo>
                    <a:pt x="13716" y="15055"/>
                  </a:lnTo>
                  <a:lnTo>
                    <a:pt x="19359" y="6480"/>
                  </a:lnTo>
                  <a:lnTo>
                    <a:pt x="27801" y="1933"/>
                  </a:lnTo>
                  <a:lnTo>
                    <a:pt x="49659" y="0"/>
                  </a:lnTo>
                  <a:lnTo>
                    <a:pt x="71852" y="6160"/>
                  </a:lnTo>
                  <a:lnTo>
                    <a:pt x="104077" y="25901"/>
                  </a:lnTo>
                  <a:lnTo>
                    <a:pt x="114695" y="34768"/>
                  </a:lnTo>
                  <a:lnTo>
                    <a:pt x="126493" y="60217"/>
                  </a:lnTo>
                  <a:lnTo>
                    <a:pt x="139656" y="118625"/>
                  </a:lnTo>
                  <a:lnTo>
                    <a:pt x="157016" y="177844"/>
                  </a:lnTo>
                  <a:lnTo>
                    <a:pt x="164405" y="213251"/>
                  </a:lnTo>
                  <a:lnTo>
                    <a:pt x="167517" y="2525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00742" y="2805436"/>
              <a:ext cx="235825" cy="668969"/>
            </a:xfrm>
            <a:custGeom>
              <a:avLst/>
              <a:gdLst/>
              <a:ahLst/>
              <a:cxnLst/>
              <a:rect l="0" t="0" r="0" b="0"/>
              <a:pathLst>
                <a:path w="235825" h="668969">
                  <a:moveTo>
                    <a:pt x="152646" y="121486"/>
                  </a:moveTo>
                  <a:lnTo>
                    <a:pt x="167301" y="71934"/>
                  </a:lnTo>
                  <a:lnTo>
                    <a:pt x="164619" y="49160"/>
                  </a:lnTo>
                  <a:lnTo>
                    <a:pt x="155628" y="28510"/>
                  </a:lnTo>
                  <a:lnTo>
                    <a:pt x="143833" y="11533"/>
                  </a:lnTo>
                  <a:lnTo>
                    <a:pt x="121433" y="2428"/>
                  </a:lnTo>
                  <a:lnTo>
                    <a:pt x="107271" y="0"/>
                  </a:lnTo>
                  <a:lnTo>
                    <a:pt x="85296" y="3541"/>
                  </a:lnTo>
                  <a:lnTo>
                    <a:pt x="36283" y="32515"/>
                  </a:lnTo>
                  <a:lnTo>
                    <a:pt x="15531" y="50358"/>
                  </a:lnTo>
                  <a:lnTo>
                    <a:pt x="3969" y="76225"/>
                  </a:lnTo>
                  <a:lnTo>
                    <a:pt x="0" y="104880"/>
                  </a:lnTo>
                  <a:lnTo>
                    <a:pt x="2135" y="129313"/>
                  </a:lnTo>
                  <a:lnTo>
                    <a:pt x="15504" y="162800"/>
                  </a:lnTo>
                  <a:lnTo>
                    <a:pt x="30863" y="178062"/>
                  </a:lnTo>
                  <a:lnTo>
                    <a:pt x="50557" y="187575"/>
                  </a:lnTo>
                  <a:lnTo>
                    <a:pt x="86783" y="191761"/>
                  </a:lnTo>
                  <a:lnTo>
                    <a:pt x="109335" y="188594"/>
                  </a:lnTo>
                  <a:lnTo>
                    <a:pt x="127938" y="177048"/>
                  </a:lnTo>
                  <a:lnTo>
                    <a:pt x="136174" y="169056"/>
                  </a:lnTo>
                  <a:lnTo>
                    <a:pt x="140495" y="160218"/>
                  </a:lnTo>
                  <a:lnTo>
                    <a:pt x="142176" y="141040"/>
                  </a:lnTo>
                  <a:lnTo>
                    <a:pt x="143327" y="139201"/>
                  </a:lnTo>
                  <a:lnTo>
                    <a:pt x="160079" y="187228"/>
                  </a:lnTo>
                  <a:lnTo>
                    <a:pt x="173785" y="238501"/>
                  </a:lnTo>
                  <a:lnTo>
                    <a:pt x="187758" y="293688"/>
                  </a:lnTo>
                  <a:lnTo>
                    <a:pt x="201782" y="350820"/>
                  </a:lnTo>
                  <a:lnTo>
                    <a:pt x="218937" y="414098"/>
                  </a:lnTo>
                  <a:lnTo>
                    <a:pt x="231560" y="457750"/>
                  </a:lnTo>
                  <a:lnTo>
                    <a:pt x="235824" y="514422"/>
                  </a:lnTo>
                  <a:lnTo>
                    <a:pt x="230974" y="562215"/>
                  </a:lnTo>
                  <a:lnTo>
                    <a:pt x="219044" y="589936"/>
                  </a:lnTo>
                  <a:lnTo>
                    <a:pt x="192596" y="622154"/>
                  </a:lnTo>
                  <a:lnTo>
                    <a:pt x="170402" y="637633"/>
                  </a:lnTo>
                  <a:lnTo>
                    <a:pt x="123852" y="652924"/>
                  </a:lnTo>
                  <a:lnTo>
                    <a:pt x="68465" y="663694"/>
                  </a:lnTo>
                  <a:lnTo>
                    <a:pt x="5247" y="6689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07619" y="2811108"/>
              <a:ext cx="193252" cy="208145"/>
            </a:xfrm>
            <a:custGeom>
              <a:avLst/>
              <a:gdLst/>
              <a:ahLst/>
              <a:cxnLst/>
              <a:rect l="0" t="0" r="0" b="0"/>
              <a:pathLst>
                <a:path w="193252" h="208145">
                  <a:moveTo>
                    <a:pt x="193251" y="42114"/>
                  </a:moveTo>
                  <a:lnTo>
                    <a:pt x="187662" y="25347"/>
                  </a:lnTo>
                  <a:lnTo>
                    <a:pt x="175559" y="13995"/>
                  </a:lnTo>
                  <a:lnTo>
                    <a:pt x="167419" y="9330"/>
                  </a:lnTo>
                  <a:lnTo>
                    <a:pt x="145895" y="7267"/>
                  </a:lnTo>
                  <a:lnTo>
                    <a:pt x="99539" y="15474"/>
                  </a:lnTo>
                  <a:lnTo>
                    <a:pt x="67219" y="30581"/>
                  </a:lnTo>
                  <a:lnTo>
                    <a:pt x="35416" y="55465"/>
                  </a:lnTo>
                  <a:lnTo>
                    <a:pt x="14944" y="85065"/>
                  </a:lnTo>
                  <a:lnTo>
                    <a:pt x="1469" y="121651"/>
                  </a:lnTo>
                  <a:lnTo>
                    <a:pt x="0" y="145314"/>
                  </a:lnTo>
                  <a:lnTo>
                    <a:pt x="4417" y="167530"/>
                  </a:lnTo>
                  <a:lnTo>
                    <a:pt x="14178" y="189102"/>
                  </a:lnTo>
                  <a:lnTo>
                    <a:pt x="22397" y="196258"/>
                  </a:lnTo>
                  <a:lnTo>
                    <a:pt x="44006" y="204209"/>
                  </a:lnTo>
                  <a:lnTo>
                    <a:pt x="102073" y="208144"/>
                  </a:lnTo>
                  <a:lnTo>
                    <a:pt x="126991" y="204423"/>
                  </a:lnTo>
                  <a:lnTo>
                    <a:pt x="149764" y="192630"/>
                  </a:lnTo>
                  <a:lnTo>
                    <a:pt x="169245" y="175691"/>
                  </a:lnTo>
                  <a:lnTo>
                    <a:pt x="181802" y="156464"/>
                  </a:lnTo>
                  <a:lnTo>
                    <a:pt x="185043" y="129981"/>
                  </a:lnTo>
                  <a:lnTo>
                    <a:pt x="177592" y="70909"/>
                  </a:lnTo>
                  <a:lnTo>
                    <a:pt x="165234" y="48673"/>
                  </a:lnTo>
                  <a:lnTo>
                    <a:pt x="134295" y="15334"/>
                  </a:lnTo>
                  <a:lnTo>
                    <a:pt x="119865" y="6815"/>
                  </a:lnTo>
                  <a:lnTo>
                    <a:pt x="9849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69285" y="2758466"/>
              <a:ext cx="242156" cy="177024"/>
            </a:xfrm>
            <a:custGeom>
              <a:avLst/>
              <a:gdLst/>
              <a:ahLst/>
              <a:cxnLst/>
              <a:rect l="0" t="0" r="0" b="0"/>
              <a:pathLst>
                <a:path w="242156" h="177024">
                  <a:moveTo>
                    <a:pt x="0" y="21057"/>
                  </a:moveTo>
                  <a:lnTo>
                    <a:pt x="62258" y="40185"/>
                  </a:lnTo>
                  <a:lnTo>
                    <a:pt x="101193" y="70860"/>
                  </a:lnTo>
                  <a:lnTo>
                    <a:pt x="128567" y="106804"/>
                  </a:lnTo>
                  <a:lnTo>
                    <a:pt x="138249" y="127017"/>
                  </a:lnTo>
                  <a:lnTo>
                    <a:pt x="144688" y="169306"/>
                  </a:lnTo>
                  <a:lnTo>
                    <a:pt x="143252" y="176042"/>
                  </a:lnTo>
                  <a:lnTo>
                    <a:pt x="139955" y="177023"/>
                  </a:lnTo>
                  <a:lnTo>
                    <a:pt x="135417" y="174167"/>
                  </a:lnTo>
                  <a:lnTo>
                    <a:pt x="127255" y="161635"/>
                  </a:lnTo>
                  <a:lnTo>
                    <a:pt x="110084" y="113745"/>
                  </a:lnTo>
                  <a:lnTo>
                    <a:pt x="106233" y="62069"/>
                  </a:lnTo>
                  <a:lnTo>
                    <a:pt x="105917" y="48398"/>
                  </a:lnTo>
                  <a:lnTo>
                    <a:pt x="109215" y="38115"/>
                  </a:lnTo>
                  <a:lnTo>
                    <a:pt x="114924" y="30089"/>
                  </a:lnTo>
                  <a:lnTo>
                    <a:pt x="130626" y="18052"/>
                  </a:lnTo>
                  <a:lnTo>
                    <a:pt x="149303" y="8803"/>
                  </a:lnTo>
                  <a:lnTo>
                    <a:pt x="208625" y="115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01085" y="2529820"/>
              <a:ext cx="402213" cy="424293"/>
            </a:xfrm>
            <a:custGeom>
              <a:avLst/>
              <a:gdLst/>
              <a:ahLst/>
              <a:cxnLst/>
              <a:rect l="0" t="0" r="0" b="0"/>
              <a:pathLst>
                <a:path w="402213" h="424293">
                  <a:moveTo>
                    <a:pt x="305277" y="60190"/>
                  </a:moveTo>
                  <a:lnTo>
                    <a:pt x="299688" y="43422"/>
                  </a:lnTo>
                  <a:lnTo>
                    <a:pt x="287585" y="28951"/>
                  </a:lnTo>
                  <a:lnTo>
                    <a:pt x="269339" y="15890"/>
                  </a:lnTo>
                  <a:lnTo>
                    <a:pt x="231588" y="3131"/>
                  </a:lnTo>
                  <a:lnTo>
                    <a:pt x="186217" y="0"/>
                  </a:lnTo>
                  <a:lnTo>
                    <a:pt x="132021" y="11949"/>
                  </a:lnTo>
                  <a:lnTo>
                    <a:pt x="71272" y="36493"/>
                  </a:lnTo>
                  <a:lnTo>
                    <a:pt x="14672" y="70833"/>
                  </a:lnTo>
                  <a:lnTo>
                    <a:pt x="6255" y="77814"/>
                  </a:lnTo>
                  <a:lnTo>
                    <a:pt x="1814" y="87147"/>
                  </a:lnTo>
                  <a:lnTo>
                    <a:pt x="0" y="109996"/>
                  </a:lnTo>
                  <a:lnTo>
                    <a:pt x="3493" y="119130"/>
                  </a:lnTo>
                  <a:lnTo>
                    <a:pt x="16733" y="132399"/>
                  </a:lnTo>
                  <a:lnTo>
                    <a:pt x="37435" y="139076"/>
                  </a:lnTo>
                  <a:lnTo>
                    <a:pt x="94443" y="143363"/>
                  </a:lnTo>
                  <a:lnTo>
                    <a:pt x="147558" y="152615"/>
                  </a:lnTo>
                  <a:lnTo>
                    <a:pt x="195115" y="162315"/>
                  </a:lnTo>
                  <a:lnTo>
                    <a:pt x="257347" y="176072"/>
                  </a:lnTo>
                  <a:lnTo>
                    <a:pt x="280466" y="184223"/>
                  </a:lnTo>
                  <a:lnTo>
                    <a:pt x="333047" y="220817"/>
                  </a:lnTo>
                  <a:lnTo>
                    <a:pt x="367317" y="256092"/>
                  </a:lnTo>
                  <a:lnTo>
                    <a:pt x="388520" y="296180"/>
                  </a:lnTo>
                  <a:lnTo>
                    <a:pt x="402212" y="337693"/>
                  </a:lnTo>
                  <a:lnTo>
                    <a:pt x="401486" y="350477"/>
                  </a:lnTo>
                  <a:lnTo>
                    <a:pt x="391321" y="374040"/>
                  </a:lnTo>
                  <a:lnTo>
                    <a:pt x="371456" y="401447"/>
                  </a:lnTo>
                  <a:lnTo>
                    <a:pt x="348338" y="413851"/>
                  </a:lnTo>
                  <a:lnTo>
                    <a:pt x="302438" y="424292"/>
                  </a:lnTo>
                  <a:lnTo>
                    <a:pt x="258033" y="424265"/>
                  </a:lnTo>
                  <a:lnTo>
                    <a:pt x="197194" y="410558"/>
                  </a:lnTo>
                  <a:lnTo>
                    <a:pt x="146910" y="399269"/>
                  </a:lnTo>
                  <a:lnTo>
                    <a:pt x="94707" y="3760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60164" y="2705823"/>
              <a:ext cx="174510" cy="247813"/>
            </a:xfrm>
            <a:custGeom>
              <a:avLst/>
              <a:gdLst/>
              <a:ahLst/>
              <a:cxnLst/>
              <a:rect l="0" t="0" r="0" b="0"/>
              <a:pathLst>
                <a:path w="174510" h="247813">
                  <a:moveTo>
                    <a:pt x="14654" y="63171"/>
                  </a:moveTo>
                  <a:lnTo>
                    <a:pt x="0" y="112723"/>
                  </a:lnTo>
                  <a:lnTo>
                    <a:pt x="206" y="123112"/>
                  </a:lnTo>
                  <a:lnTo>
                    <a:pt x="23468" y="175238"/>
                  </a:lnTo>
                  <a:lnTo>
                    <a:pt x="51274" y="219189"/>
                  </a:lnTo>
                  <a:lnTo>
                    <a:pt x="69534" y="236238"/>
                  </a:lnTo>
                  <a:lnTo>
                    <a:pt x="92468" y="245375"/>
                  </a:lnTo>
                  <a:lnTo>
                    <a:pt x="105135" y="247812"/>
                  </a:lnTo>
                  <a:lnTo>
                    <a:pt x="125448" y="244280"/>
                  </a:lnTo>
                  <a:lnTo>
                    <a:pt x="142275" y="233741"/>
                  </a:lnTo>
                  <a:lnTo>
                    <a:pt x="157552" y="217359"/>
                  </a:lnTo>
                  <a:lnTo>
                    <a:pt x="173718" y="182816"/>
                  </a:lnTo>
                  <a:lnTo>
                    <a:pt x="174509" y="171010"/>
                  </a:lnTo>
                  <a:lnTo>
                    <a:pt x="165207" y="120608"/>
                  </a:lnTo>
                  <a:lnTo>
                    <a:pt x="157087" y="60609"/>
                  </a:lnTo>
                  <a:lnTo>
                    <a:pt x="13046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69616" y="2579481"/>
              <a:ext cx="275761" cy="402357"/>
            </a:xfrm>
            <a:custGeom>
              <a:avLst/>
              <a:gdLst/>
              <a:ahLst/>
              <a:cxnLst/>
              <a:rect l="0" t="0" r="0" b="0"/>
              <a:pathLst>
                <a:path w="275761" h="402357">
                  <a:moveTo>
                    <a:pt x="0" y="0"/>
                  </a:moveTo>
                  <a:lnTo>
                    <a:pt x="3120" y="59359"/>
                  </a:lnTo>
                  <a:lnTo>
                    <a:pt x="14654" y="121300"/>
                  </a:lnTo>
                  <a:lnTo>
                    <a:pt x="20962" y="183145"/>
                  </a:lnTo>
                  <a:lnTo>
                    <a:pt x="29141" y="233489"/>
                  </a:lnTo>
                  <a:lnTo>
                    <a:pt x="29956" y="246906"/>
                  </a:lnTo>
                  <a:lnTo>
                    <a:pt x="40220" y="268054"/>
                  </a:lnTo>
                  <a:lnTo>
                    <a:pt x="47871" y="276969"/>
                  </a:lnTo>
                  <a:lnTo>
                    <a:pt x="56371" y="302472"/>
                  </a:lnTo>
                  <a:lnTo>
                    <a:pt x="62276" y="365782"/>
                  </a:lnTo>
                  <a:lnTo>
                    <a:pt x="68643" y="322835"/>
                  </a:lnTo>
                  <a:lnTo>
                    <a:pt x="65213" y="297900"/>
                  </a:lnTo>
                  <a:lnTo>
                    <a:pt x="59399" y="275120"/>
                  </a:lnTo>
                  <a:lnTo>
                    <a:pt x="60715" y="253297"/>
                  </a:lnTo>
                  <a:lnTo>
                    <a:pt x="66213" y="243734"/>
                  </a:lnTo>
                  <a:lnTo>
                    <a:pt x="84801" y="226870"/>
                  </a:lnTo>
                  <a:lnTo>
                    <a:pt x="108660" y="220934"/>
                  </a:lnTo>
                  <a:lnTo>
                    <a:pt x="162104" y="226656"/>
                  </a:lnTo>
                  <a:lnTo>
                    <a:pt x="183571" y="235657"/>
                  </a:lnTo>
                  <a:lnTo>
                    <a:pt x="237344" y="274095"/>
                  </a:lnTo>
                  <a:lnTo>
                    <a:pt x="258735" y="289107"/>
                  </a:lnTo>
                  <a:lnTo>
                    <a:pt x="272141" y="307476"/>
                  </a:lnTo>
                  <a:lnTo>
                    <a:pt x="275760" y="330459"/>
                  </a:lnTo>
                  <a:lnTo>
                    <a:pt x="272299" y="355101"/>
                  </a:lnTo>
                  <a:lnTo>
                    <a:pt x="262961" y="377752"/>
                  </a:lnTo>
                  <a:lnTo>
                    <a:pt x="247893" y="393278"/>
                  </a:lnTo>
                  <a:lnTo>
                    <a:pt x="238962" y="399056"/>
                  </a:lnTo>
                  <a:lnTo>
                    <a:pt x="213440" y="402356"/>
                  </a:lnTo>
                  <a:lnTo>
                    <a:pt x="154985" y="394943"/>
                  </a:lnTo>
                  <a:lnTo>
                    <a:pt x="105285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27585" y="2632124"/>
              <a:ext cx="94758" cy="305327"/>
            </a:xfrm>
            <a:custGeom>
              <a:avLst/>
              <a:gdLst/>
              <a:ahLst/>
              <a:cxnLst/>
              <a:rect l="0" t="0" r="0" b="0"/>
              <a:pathLst>
                <a:path w="94758" h="305327">
                  <a:moveTo>
                    <a:pt x="0" y="0"/>
                  </a:moveTo>
                  <a:lnTo>
                    <a:pt x="8333" y="60383"/>
                  </a:lnTo>
                  <a:lnTo>
                    <a:pt x="12998" y="111868"/>
                  </a:lnTo>
                  <a:lnTo>
                    <a:pt x="25055" y="165597"/>
                  </a:lnTo>
                  <a:lnTo>
                    <a:pt x="41041" y="210005"/>
                  </a:lnTo>
                  <a:lnTo>
                    <a:pt x="79884" y="268727"/>
                  </a:lnTo>
                  <a:lnTo>
                    <a:pt x="94757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90715" y="2737409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46709" y="0"/>
                  </a:lnTo>
                  <a:lnTo>
                    <a:pt x="200741" y="0"/>
                  </a:lnTo>
                  <a:lnTo>
                    <a:pt x="144487" y="0"/>
                  </a:lnTo>
                  <a:lnTo>
                    <a:pt x="94543" y="0"/>
                  </a:lnTo>
                  <a:lnTo>
                    <a:pt x="3294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48684" y="2695295"/>
              <a:ext cx="106560" cy="266403"/>
            </a:xfrm>
            <a:custGeom>
              <a:avLst/>
              <a:gdLst/>
              <a:ahLst/>
              <a:cxnLst/>
              <a:rect l="0" t="0" r="0" b="0"/>
              <a:pathLst>
                <a:path w="106560" h="266403">
                  <a:moveTo>
                    <a:pt x="0" y="52642"/>
                  </a:moveTo>
                  <a:lnTo>
                    <a:pt x="11452" y="106787"/>
                  </a:lnTo>
                  <a:lnTo>
                    <a:pt x="14654" y="120324"/>
                  </a:lnTo>
                  <a:lnTo>
                    <a:pt x="30689" y="144724"/>
                  </a:lnTo>
                  <a:lnTo>
                    <a:pt x="49904" y="168437"/>
                  </a:lnTo>
                  <a:lnTo>
                    <a:pt x="81513" y="230007"/>
                  </a:lnTo>
                  <a:lnTo>
                    <a:pt x="105442" y="266402"/>
                  </a:lnTo>
                  <a:lnTo>
                    <a:pt x="106559" y="265339"/>
                  </a:lnTo>
                  <a:lnTo>
                    <a:pt x="99947" y="232827"/>
                  </a:lnTo>
                  <a:lnTo>
                    <a:pt x="85115" y="200397"/>
                  </a:lnTo>
                  <a:lnTo>
                    <a:pt x="36328" y="140377"/>
                  </a:lnTo>
                  <a:lnTo>
                    <a:pt x="11615" y="84690"/>
                  </a:lnTo>
                  <a:lnTo>
                    <a:pt x="7743" y="74007"/>
                  </a:lnTo>
                  <a:lnTo>
                    <a:pt x="7502" y="63376"/>
                  </a:lnTo>
                  <a:lnTo>
                    <a:pt x="13473" y="42205"/>
                  </a:lnTo>
                  <a:lnTo>
                    <a:pt x="27044" y="24217"/>
                  </a:lnTo>
                  <a:lnTo>
                    <a:pt x="35577" y="16145"/>
                  </a:lnTo>
                  <a:lnTo>
                    <a:pt x="54416" y="7175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62111" y="2725146"/>
              <a:ext cx="239299" cy="201777"/>
            </a:xfrm>
            <a:custGeom>
              <a:avLst/>
              <a:gdLst/>
              <a:ahLst/>
              <a:cxnLst/>
              <a:rect l="0" t="0" r="0" b="0"/>
              <a:pathLst>
                <a:path w="239299" h="201777">
                  <a:moveTo>
                    <a:pt x="134013" y="96491"/>
                  </a:moveTo>
                  <a:lnTo>
                    <a:pt x="114885" y="34233"/>
                  </a:lnTo>
                  <a:lnTo>
                    <a:pt x="103675" y="17738"/>
                  </a:lnTo>
                  <a:lnTo>
                    <a:pt x="87774" y="5728"/>
                  </a:lnTo>
                  <a:lnTo>
                    <a:pt x="78621" y="887"/>
                  </a:lnTo>
                  <a:lnTo>
                    <a:pt x="69009" y="0"/>
                  </a:lnTo>
                  <a:lnTo>
                    <a:pt x="48970" y="5253"/>
                  </a:lnTo>
                  <a:lnTo>
                    <a:pt x="23548" y="21364"/>
                  </a:lnTo>
                  <a:lnTo>
                    <a:pt x="11607" y="40485"/>
                  </a:lnTo>
                  <a:lnTo>
                    <a:pt x="3571" y="65750"/>
                  </a:lnTo>
                  <a:lnTo>
                    <a:pt x="0" y="96476"/>
                  </a:lnTo>
                  <a:lnTo>
                    <a:pt x="2557" y="108180"/>
                  </a:lnTo>
                  <a:lnTo>
                    <a:pt x="7771" y="117152"/>
                  </a:lnTo>
                  <a:lnTo>
                    <a:pt x="20584" y="132579"/>
                  </a:lnTo>
                  <a:lnTo>
                    <a:pt x="47746" y="175723"/>
                  </a:lnTo>
                  <a:lnTo>
                    <a:pt x="73358" y="192237"/>
                  </a:lnTo>
                  <a:lnTo>
                    <a:pt x="81878" y="193077"/>
                  </a:lnTo>
                  <a:lnTo>
                    <a:pt x="97584" y="187771"/>
                  </a:lnTo>
                  <a:lnTo>
                    <a:pt x="119580" y="166041"/>
                  </a:lnTo>
                  <a:lnTo>
                    <a:pt x="122051" y="158065"/>
                  </a:lnTo>
                  <a:lnTo>
                    <a:pt x="121360" y="150409"/>
                  </a:lnTo>
                  <a:lnTo>
                    <a:pt x="116691" y="132153"/>
                  </a:lnTo>
                  <a:lnTo>
                    <a:pt x="110574" y="75893"/>
                  </a:lnTo>
                  <a:lnTo>
                    <a:pt x="107858" y="61702"/>
                  </a:lnTo>
                  <a:lnTo>
                    <a:pt x="108388" y="56921"/>
                  </a:lnTo>
                  <a:lnTo>
                    <a:pt x="111080" y="58412"/>
                  </a:lnTo>
                  <a:lnTo>
                    <a:pt x="122929" y="79749"/>
                  </a:lnTo>
                  <a:lnTo>
                    <a:pt x="126624" y="88839"/>
                  </a:lnTo>
                  <a:lnTo>
                    <a:pt x="189868" y="149386"/>
                  </a:lnTo>
                  <a:lnTo>
                    <a:pt x="239298" y="2017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14240" y="2679177"/>
              <a:ext cx="155626" cy="247746"/>
            </a:xfrm>
            <a:custGeom>
              <a:avLst/>
              <a:gdLst/>
              <a:ahLst/>
              <a:cxnLst/>
              <a:rect l="0" t="0" r="0" b="0"/>
              <a:pathLst>
                <a:path w="155626" h="247746">
                  <a:moveTo>
                    <a:pt x="102982" y="5589"/>
                  </a:moveTo>
                  <a:lnTo>
                    <a:pt x="86215" y="0"/>
                  </a:lnTo>
                  <a:lnTo>
                    <a:pt x="68624" y="3495"/>
                  </a:lnTo>
                  <a:lnTo>
                    <a:pt x="42109" y="18617"/>
                  </a:lnTo>
                  <a:lnTo>
                    <a:pt x="27965" y="32436"/>
                  </a:lnTo>
                  <a:lnTo>
                    <a:pt x="5467" y="80051"/>
                  </a:lnTo>
                  <a:lnTo>
                    <a:pt x="0" y="116690"/>
                  </a:lnTo>
                  <a:lnTo>
                    <a:pt x="11199" y="143485"/>
                  </a:lnTo>
                  <a:lnTo>
                    <a:pt x="54024" y="203210"/>
                  </a:lnTo>
                  <a:lnTo>
                    <a:pt x="83018" y="227270"/>
                  </a:lnTo>
                  <a:lnTo>
                    <a:pt x="113835" y="241158"/>
                  </a:lnTo>
                  <a:lnTo>
                    <a:pt x="155625" y="2477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54093" y="2463668"/>
              <a:ext cx="84229" cy="463255"/>
            </a:xfrm>
            <a:custGeom>
              <a:avLst/>
              <a:gdLst/>
              <a:ahLst/>
              <a:cxnLst/>
              <a:rect l="0" t="0" r="0" b="0"/>
              <a:pathLst>
                <a:path w="84229" h="463255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3120" y="161025"/>
                  </a:lnTo>
                  <a:lnTo>
                    <a:pt x="8334" y="223186"/>
                  </a:lnTo>
                  <a:lnTo>
                    <a:pt x="12998" y="274360"/>
                  </a:lnTo>
                  <a:lnTo>
                    <a:pt x="25054" y="332875"/>
                  </a:lnTo>
                  <a:lnTo>
                    <a:pt x="53172" y="385464"/>
                  </a:lnTo>
                  <a:lnTo>
                    <a:pt x="78980" y="448857"/>
                  </a:lnTo>
                  <a:lnTo>
                    <a:pt x="84228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27751" y="2663709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204677" y="2196"/>
                  </a:lnTo>
                  <a:lnTo>
                    <a:pt x="153253" y="434"/>
                  </a:lnTo>
                  <a:lnTo>
                    <a:pt x="90800" y="86"/>
                  </a:lnTo>
                  <a:lnTo>
                    <a:pt x="35310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76655" y="2737409"/>
              <a:ext cx="61708" cy="178985"/>
            </a:xfrm>
            <a:custGeom>
              <a:avLst/>
              <a:gdLst/>
              <a:ahLst/>
              <a:cxnLst/>
              <a:rect l="0" t="0" r="0" b="0"/>
              <a:pathLst>
                <a:path w="61708" h="178985">
                  <a:moveTo>
                    <a:pt x="9065" y="0"/>
                  </a:moveTo>
                  <a:lnTo>
                    <a:pt x="0" y="58617"/>
                  </a:lnTo>
                  <a:lnTo>
                    <a:pt x="4559" y="93407"/>
                  </a:lnTo>
                  <a:lnTo>
                    <a:pt x="16421" y="112094"/>
                  </a:lnTo>
                  <a:lnTo>
                    <a:pt x="39710" y="142008"/>
                  </a:lnTo>
                  <a:lnTo>
                    <a:pt x="61707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06777" y="2684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54176" y="2716067"/>
              <a:ext cx="189514" cy="201136"/>
            </a:xfrm>
            <a:custGeom>
              <a:avLst/>
              <a:gdLst/>
              <a:ahLst/>
              <a:cxnLst/>
              <a:rect l="0" t="0" r="0" b="0"/>
              <a:pathLst>
                <a:path w="189514" h="201136">
                  <a:moveTo>
                    <a:pt x="0" y="52927"/>
                  </a:moveTo>
                  <a:lnTo>
                    <a:pt x="0" y="75284"/>
                  </a:lnTo>
                  <a:lnTo>
                    <a:pt x="24047" y="131996"/>
                  </a:lnTo>
                  <a:lnTo>
                    <a:pt x="49420" y="186352"/>
                  </a:lnTo>
                  <a:lnTo>
                    <a:pt x="54719" y="201135"/>
                  </a:lnTo>
                  <a:lnTo>
                    <a:pt x="27468" y="155127"/>
                  </a:lnTo>
                  <a:lnTo>
                    <a:pt x="15547" y="112715"/>
                  </a:lnTo>
                  <a:lnTo>
                    <a:pt x="12016" y="64923"/>
                  </a:lnTo>
                  <a:lnTo>
                    <a:pt x="17429" y="40321"/>
                  </a:lnTo>
                  <a:lnTo>
                    <a:pt x="33630" y="13317"/>
                  </a:lnTo>
                  <a:lnTo>
                    <a:pt x="39968" y="5464"/>
                  </a:lnTo>
                  <a:lnTo>
                    <a:pt x="47702" y="1398"/>
                  </a:lnTo>
                  <a:lnTo>
                    <a:pt x="65654" y="0"/>
                  </a:lnTo>
                  <a:lnTo>
                    <a:pt x="82212" y="6397"/>
                  </a:lnTo>
                  <a:lnTo>
                    <a:pt x="97370" y="18209"/>
                  </a:lnTo>
                  <a:lnTo>
                    <a:pt x="133243" y="70019"/>
                  </a:lnTo>
                  <a:lnTo>
                    <a:pt x="155347" y="114145"/>
                  </a:lnTo>
                  <a:lnTo>
                    <a:pt x="177830" y="141386"/>
                  </a:lnTo>
                  <a:lnTo>
                    <a:pt x="189513" y="200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27876" y="2711900"/>
              <a:ext cx="406904" cy="404536"/>
            </a:xfrm>
            <a:custGeom>
              <a:avLst/>
              <a:gdLst/>
              <a:ahLst/>
              <a:cxnLst/>
              <a:rect l="0" t="0" r="0" b="0"/>
              <a:pathLst>
                <a:path w="406904" h="404536">
                  <a:moveTo>
                    <a:pt x="336912" y="88680"/>
                  </a:moveTo>
                  <a:lnTo>
                    <a:pt x="331322" y="71912"/>
                  </a:lnTo>
                  <a:lnTo>
                    <a:pt x="288443" y="14433"/>
                  </a:lnTo>
                  <a:lnTo>
                    <a:pt x="278862" y="7596"/>
                  </a:lnTo>
                  <a:lnTo>
                    <a:pt x="255740" y="0"/>
                  </a:lnTo>
                  <a:lnTo>
                    <a:pt x="222004" y="1313"/>
                  </a:lnTo>
                  <a:lnTo>
                    <a:pt x="189780" y="14700"/>
                  </a:lnTo>
                  <a:lnTo>
                    <a:pt x="174814" y="30064"/>
                  </a:lnTo>
                  <a:lnTo>
                    <a:pt x="165433" y="49760"/>
                  </a:lnTo>
                  <a:lnTo>
                    <a:pt x="161321" y="85987"/>
                  </a:lnTo>
                  <a:lnTo>
                    <a:pt x="164504" y="108540"/>
                  </a:lnTo>
                  <a:lnTo>
                    <a:pt x="170501" y="118298"/>
                  </a:lnTo>
                  <a:lnTo>
                    <a:pt x="221137" y="158149"/>
                  </a:lnTo>
                  <a:lnTo>
                    <a:pt x="252695" y="174124"/>
                  </a:lnTo>
                  <a:lnTo>
                    <a:pt x="273746" y="176178"/>
                  </a:lnTo>
                  <a:lnTo>
                    <a:pt x="294800" y="172022"/>
                  </a:lnTo>
                  <a:lnTo>
                    <a:pt x="315856" y="162375"/>
                  </a:lnTo>
                  <a:lnTo>
                    <a:pt x="322874" y="154188"/>
                  </a:lnTo>
                  <a:lnTo>
                    <a:pt x="330673" y="132613"/>
                  </a:lnTo>
                  <a:lnTo>
                    <a:pt x="335092" y="127327"/>
                  </a:lnTo>
                  <a:lnTo>
                    <a:pt x="340378" y="126143"/>
                  </a:lnTo>
                  <a:lnTo>
                    <a:pt x="346241" y="127693"/>
                  </a:lnTo>
                  <a:lnTo>
                    <a:pt x="365673" y="141054"/>
                  </a:lnTo>
                  <a:lnTo>
                    <a:pt x="376210" y="159530"/>
                  </a:lnTo>
                  <a:lnTo>
                    <a:pt x="398096" y="215109"/>
                  </a:lnTo>
                  <a:lnTo>
                    <a:pt x="406903" y="265220"/>
                  </a:lnTo>
                  <a:lnTo>
                    <a:pt x="402724" y="293484"/>
                  </a:lnTo>
                  <a:lnTo>
                    <a:pt x="398334" y="305935"/>
                  </a:lnTo>
                  <a:lnTo>
                    <a:pt x="380978" y="326007"/>
                  </a:lnTo>
                  <a:lnTo>
                    <a:pt x="356497" y="341558"/>
                  </a:lnTo>
                  <a:lnTo>
                    <a:pt x="293120" y="361073"/>
                  </a:lnTo>
                  <a:lnTo>
                    <a:pt x="235419" y="369430"/>
                  </a:lnTo>
                  <a:lnTo>
                    <a:pt x="178938" y="375026"/>
                  </a:lnTo>
                  <a:lnTo>
                    <a:pt x="122822" y="381808"/>
                  </a:lnTo>
                  <a:lnTo>
                    <a:pt x="67847" y="391553"/>
                  </a:lnTo>
                  <a:lnTo>
                    <a:pt x="25100" y="401624"/>
                  </a:lnTo>
                  <a:lnTo>
                    <a:pt x="0" y="4045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58093" y="1791858"/>
            <a:ext cx="2481271" cy="513884"/>
            <a:chOff x="958093" y="1791858"/>
            <a:chExt cx="2481271" cy="513884"/>
          </a:xfrm>
        </p:grpSpPr>
        <p:sp>
          <p:nvSpPr>
            <p:cNvPr id="2" name="Freeform 1"/>
            <p:cNvSpPr/>
            <p:nvPr/>
          </p:nvSpPr>
          <p:spPr>
            <a:xfrm>
              <a:off x="989678" y="1947772"/>
              <a:ext cx="294799" cy="357970"/>
            </a:xfrm>
            <a:custGeom>
              <a:avLst/>
              <a:gdLst/>
              <a:ahLst/>
              <a:cxnLst/>
              <a:rect l="0" t="0" r="0" b="0"/>
              <a:pathLst>
                <a:path w="294799" h="357970">
                  <a:moveTo>
                    <a:pt x="294798" y="0"/>
                  </a:moveTo>
                  <a:lnTo>
                    <a:pt x="238403" y="57565"/>
                  </a:lnTo>
                  <a:lnTo>
                    <a:pt x="195341" y="118585"/>
                  </a:lnTo>
                  <a:lnTo>
                    <a:pt x="160119" y="174679"/>
                  </a:lnTo>
                  <a:lnTo>
                    <a:pt x="116006" y="233444"/>
                  </a:lnTo>
                  <a:lnTo>
                    <a:pt x="61103" y="29636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8093" y="1968829"/>
              <a:ext cx="305327" cy="315855"/>
            </a:xfrm>
            <a:custGeom>
              <a:avLst/>
              <a:gdLst/>
              <a:ahLst/>
              <a:cxnLst/>
              <a:rect l="0" t="0" r="0" b="0"/>
              <a:pathLst>
                <a:path w="305327" h="315855">
                  <a:moveTo>
                    <a:pt x="305326" y="315854"/>
                  </a:moveTo>
                  <a:lnTo>
                    <a:pt x="255828" y="256261"/>
                  </a:lnTo>
                  <a:lnTo>
                    <a:pt x="193013" y="193024"/>
                  </a:lnTo>
                  <a:lnTo>
                    <a:pt x="133750" y="133750"/>
                  </a:lnTo>
                  <a:lnTo>
                    <a:pt x="72053" y="72053"/>
                  </a:lnTo>
                  <a:lnTo>
                    <a:pt x="8644" y="86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6023" y="2032000"/>
              <a:ext cx="9066" cy="157928"/>
            </a:xfrm>
            <a:custGeom>
              <a:avLst/>
              <a:gdLst/>
              <a:ahLst/>
              <a:cxnLst/>
              <a:rect l="0" t="0" r="0" b="0"/>
              <a:pathLst>
                <a:path w="9066" h="157928">
                  <a:moveTo>
                    <a:pt x="9065" y="0"/>
                  </a:moveTo>
                  <a:lnTo>
                    <a:pt x="5945" y="42691"/>
                  </a:lnTo>
                  <a:lnTo>
                    <a:pt x="0" y="95520"/>
                  </a:lnTo>
                  <a:lnTo>
                    <a:pt x="906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9274" y="2105699"/>
              <a:ext cx="200043" cy="16306"/>
            </a:xfrm>
            <a:custGeom>
              <a:avLst/>
              <a:gdLst/>
              <a:ahLst/>
              <a:cxnLst/>
              <a:rect l="0" t="0" r="0" b="0"/>
              <a:pathLst>
                <a:path w="200043" h="16306">
                  <a:moveTo>
                    <a:pt x="200042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41270" y="16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98574" y="1819316"/>
              <a:ext cx="419735" cy="452068"/>
            </a:xfrm>
            <a:custGeom>
              <a:avLst/>
              <a:gdLst/>
              <a:ahLst/>
              <a:cxnLst/>
              <a:rect l="0" t="0" r="0" b="0"/>
              <a:pathLst>
                <a:path w="419735" h="452068">
                  <a:moveTo>
                    <a:pt x="117653" y="23171"/>
                  </a:moveTo>
                  <a:lnTo>
                    <a:pt x="68155" y="82764"/>
                  </a:lnTo>
                  <a:lnTo>
                    <a:pt x="17309" y="124940"/>
                  </a:lnTo>
                  <a:lnTo>
                    <a:pt x="10983" y="124942"/>
                  </a:lnTo>
                  <a:lnTo>
                    <a:pt x="5596" y="120264"/>
                  </a:lnTo>
                  <a:lnTo>
                    <a:pt x="834" y="112466"/>
                  </a:lnTo>
                  <a:lnTo>
                    <a:pt x="0" y="104928"/>
                  </a:lnTo>
                  <a:lnTo>
                    <a:pt x="5312" y="90313"/>
                  </a:lnTo>
                  <a:lnTo>
                    <a:pt x="46647" y="42188"/>
                  </a:lnTo>
                  <a:lnTo>
                    <a:pt x="76337" y="17627"/>
                  </a:lnTo>
                  <a:lnTo>
                    <a:pt x="112951" y="1121"/>
                  </a:lnTo>
                  <a:lnTo>
                    <a:pt x="159024" y="0"/>
                  </a:lnTo>
                  <a:lnTo>
                    <a:pt x="198542" y="7076"/>
                  </a:lnTo>
                  <a:lnTo>
                    <a:pt x="226888" y="22171"/>
                  </a:lnTo>
                  <a:lnTo>
                    <a:pt x="250105" y="47051"/>
                  </a:lnTo>
                  <a:lnTo>
                    <a:pt x="266213" y="82239"/>
                  </a:lnTo>
                  <a:lnTo>
                    <a:pt x="268298" y="105575"/>
                  </a:lnTo>
                  <a:lnTo>
                    <a:pt x="264155" y="126475"/>
                  </a:lnTo>
                  <a:lnTo>
                    <a:pt x="235934" y="171926"/>
                  </a:lnTo>
                  <a:lnTo>
                    <a:pt x="210022" y="196968"/>
                  </a:lnTo>
                  <a:lnTo>
                    <a:pt x="180117" y="213616"/>
                  </a:lnTo>
                  <a:lnTo>
                    <a:pt x="170994" y="214475"/>
                  </a:lnTo>
                  <a:lnTo>
                    <a:pt x="154619" y="209190"/>
                  </a:lnTo>
                  <a:lnTo>
                    <a:pt x="153995" y="204506"/>
                  </a:lnTo>
                  <a:lnTo>
                    <a:pt x="158259" y="199043"/>
                  </a:lnTo>
                  <a:lnTo>
                    <a:pt x="165781" y="193061"/>
                  </a:lnTo>
                  <a:lnTo>
                    <a:pt x="189736" y="186415"/>
                  </a:lnTo>
                  <a:lnTo>
                    <a:pt x="229868" y="185793"/>
                  </a:lnTo>
                  <a:lnTo>
                    <a:pt x="286049" y="196064"/>
                  </a:lnTo>
                  <a:lnTo>
                    <a:pt x="330675" y="211529"/>
                  </a:lnTo>
                  <a:lnTo>
                    <a:pt x="353100" y="227378"/>
                  </a:lnTo>
                  <a:lnTo>
                    <a:pt x="400086" y="276403"/>
                  </a:lnTo>
                  <a:lnTo>
                    <a:pt x="412025" y="297155"/>
                  </a:lnTo>
                  <a:lnTo>
                    <a:pt x="419734" y="339748"/>
                  </a:lnTo>
                  <a:lnTo>
                    <a:pt x="416429" y="378234"/>
                  </a:lnTo>
                  <a:lnTo>
                    <a:pt x="407980" y="397786"/>
                  </a:lnTo>
                  <a:lnTo>
                    <a:pt x="383492" y="429401"/>
                  </a:lnTo>
                  <a:lnTo>
                    <a:pt x="351879" y="445482"/>
                  </a:lnTo>
                  <a:lnTo>
                    <a:pt x="307286" y="452067"/>
                  </a:lnTo>
                  <a:lnTo>
                    <a:pt x="251440" y="448428"/>
                  </a:lnTo>
                  <a:lnTo>
                    <a:pt x="201618" y="434352"/>
                  </a:lnTo>
                  <a:lnTo>
                    <a:pt x="151267" y="414701"/>
                  </a:lnTo>
                  <a:lnTo>
                    <a:pt x="110645" y="385689"/>
                  </a:lnTo>
                  <a:lnTo>
                    <a:pt x="86068" y="37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84766" y="194777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5589"/>
                  </a:lnTo>
                  <a:lnTo>
                    <a:pt x="46307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16352" y="202147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40582" y="31586"/>
                  </a:lnTo>
                  <a:lnTo>
                    <a:pt x="81452" y="25996"/>
                  </a:lnTo>
                  <a:lnTo>
                    <a:pt x="19984" y="1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95378" y="1791858"/>
              <a:ext cx="343986" cy="492826"/>
            </a:xfrm>
            <a:custGeom>
              <a:avLst/>
              <a:gdLst/>
              <a:ahLst/>
              <a:cxnLst/>
              <a:rect l="0" t="0" r="0" b="0"/>
              <a:pathLst>
                <a:path w="343986" h="492826">
                  <a:moveTo>
                    <a:pt x="0" y="19043"/>
                  </a:moveTo>
                  <a:lnTo>
                    <a:pt x="58617" y="19043"/>
                  </a:lnTo>
                  <a:lnTo>
                    <a:pt x="113961" y="26279"/>
                  </a:lnTo>
                  <a:lnTo>
                    <a:pt x="162968" y="27426"/>
                  </a:lnTo>
                  <a:lnTo>
                    <a:pt x="213363" y="20877"/>
                  </a:lnTo>
                  <a:lnTo>
                    <a:pt x="272906" y="8184"/>
                  </a:lnTo>
                  <a:lnTo>
                    <a:pt x="329728" y="0"/>
                  </a:lnTo>
                  <a:lnTo>
                    <a:pt x="337972" y="5178"/>
                  </a:lnTo>
                  <a:lnTo>
                    <a:pt x="342298" y="14479"/>
                  </a:lnTo>
                  <a:lnTo>
                    <a:pt x="343985" y="38072"/>
                  </a:lnTo>
                  <a:lnTo>
                    <a:pt x="332417" y="88053"/>
                  </a:lnTo>
                  <a:lnTo>
                    <a:pt x="317643" y="136587"/>
                  </a:lnTo>
                  <a:lnTo>
                    <a:pt x="302170" y="194210"/>
                  </a:lnTo>
                  <a:lnTo>
                    <a:pt x="291393" y="245250"/>
                  </a:lnTo>
                  <a:lnTo>
                    <a:pt x="278441" y="303672"/>
                  </a:lnTo>
                  <a:lnTo>
                    <a:pt x="273964" y="355671"/>
                  </a:lnTo>
                  <a:lnTo>
                    <a:pt x="259270" y="417702"/>
                  </a:lnTo>
                  <a:lnTo>
                    <a:pt x="245218" y="473675"/>
                  </a:lnTo>
                  <a:lnTo>
                    <a:pt x="242155" y="492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726673" y="2474197"/>
            <a:ext cx="1849897" cy="452473"/>
            <a:chOff x="1726673" y="2474197"/>
            <a:chExt cx="1849897" cy="452473"/>
          </a:xfrm>
        </p:grpSpPr>
        <p:sp>
          <p:nvSpPr>
            <p:cNvPr id="11" name="Freeform 10"/>
            <p:cNvSpPr/>
            <p:nvPr/>
          </p:nvSpPr>
          <p:spPr>
            <a:xfrm>
              <a:off x="1726673" y="2779523"/>
              <a:ext cx="136872" cy="9070"/>
            </a:xfrm>
            <a:custGeom>
              <a:avLst/>
              <a:gdLst/>
              <a:ahLst/>
              <a:cxnLst/>
              <a:rect l="0" t="0" r="0" b="0"/>
              <a:pathLst>
                <a:path w="136872" h="9070">
                  <a:moveTo>
                    <a:pt x="136871" y="0"/>
                  </a:moveTo>
                  <a:lnTo>
                    <a:pt x="99393" y="8333"/>
                  </a:lnTo>
                  <a:lnTo>
                    <a:pt x="36659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7882" y="2575293"/>
              <a:ext cx="291682" cy="351377"/>
            </a:xfrm>
            <a:custGeom>
              <a:avLst/>
              <a:gdLst/>
              <a:ahLst/>
              <a:cxnLst/>
              <a:rect l="0" t="0" r="0" b="0"/>
              <a:pathLst>
                <a:path w="291682" h="351377">
                  <a:moveTo>
                    <a:pt x="79403" y="4188"/>
                  </a:moveTo>
                  <a:lnTo>
                    <a:pt x="25528" y="40105"/>
                  </a:lnTo>
                  <a:lnTo>
                    <a:pt x="5155" y="53687"/>
                  </a:lnTo>
                  <a:lnTo>
                    <a:pt x="659" y="53565"/>
                  </a:lnTo>
                  <a:lnTo>
                    <a:pt x="0" y="48804"/>
                  </a:lnTo>
                  <a:lnTo>
                    <a:pt x="1901" y="40951"/>
                  </a:lnTo>
                  <a:lnTo>
                    <a:pt x="6678" y="34546"/>
                  </a:lnTo>
                  <a:lnTo>
                    <a:pt x="30169" y="19942"/>
                  </a:lnTo>
                  <a:lnTo>
                    <a:pt x="85441" y="905"/>
                  </a:lnTo>
                  <a:lnTo>
                    <a:pt x="108992" y="0"/>
                  </a:lnTo>
                  <a:lnTo>
                    <a:pt x="129988" y="4666"/>
                  </a:lnTo>
                  <a:lnTo>
                    <a:pt x="162531" y="26726"/>
                  </a:lnTo>
                  <a:lnTo>
                    <a:pt x="169917" y="33252"/>
                  </a:lnTo>
                  <a:lnTo>
                    <a:pt x="178123" y="52980"/>
                  </a:lnTo>
                  <a:lnTo>
                    <a:pt x="180311" y="64792"/>
                  </a:lnTo>
                  <a:lnTo>
                    <a:pt x="176503" y="84156"/>
                  </a:lnTo>
                  <a:lnTo>
                    <a:pt x="165842" y="100561"/>
                  </a:lnTo>
                  <a:lnTo>
                    <a:pt x="149406" y="115651"/>
                  </a:lnTo>
                  <a:lnTo>
                    <a:pt x="127283" y="123917"/>
                  </a:lnTo>
                  <a:lnTo>
                    <a:pt x="114832" y="126122"/>
                  </a:lnTo>
                  <a:lnTo>
                    <a:pt x="111211" y="128761"/>
                  </a:lnTo>
                  <a:lnTo>
                    <a:pt x="113476" y="131691"/>
                  </a:lnTo>
                  <a:lnTo>
                    <a:pt x="119666" y="134813"/>
                  </a:lnTo>
                  <a:lnTo>
                    <a:pt x="173107" y="146476"/>
                  </a:lnTo>
                  <a:lnTo>
                    <a:pt x="226663" y="169632"/>
                  </a:lnTo>
                  <a:lnTo>
                    <a:pt x="257176" y="189039"/>
                  </a:lnTo>
                  <a:lnTo>
                    <a:pt x="280385" y="216497"/>
                  </a:lnTo>
                  <a:lnTo>
                    <a:pt x="290781" y="236588"/>
                  </a:lnTo>
                  <a:lnTo>
                    <a:pt x="291681" y="246859"/>
                  </a:lnTo>
                  <a:lnTo>
                    <a:pt x="275929" y="299054"/>
                  </a:lnTo>
                  <a:lnTo>
                    <a:pt x="259815" y="325003"/>
                  </a:lnTo>
                  <a:lnTo>
                    <a:pt x="243814" y="337066"/>
                  </a:lnTo>
                  <a:lnTo>
                    <a:pt x="222664" y="345156"/>
                  </a:lnTo>
                  <a:lnTo>
                    <a:pt x="164546" y="350350"/>
                  </a:lnTo>
                  <a:lnTo>
                    <a:pt x="107660" y="351376"/>
                  </a:lnTo>
                  <a:lnTo>
                    <a:pt x="82603" y="345278"/>
                  </a:lnTo>
                  <a:lnTo>
                    <a:pt x="47817" y="330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79564" y="259001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42777" y="2474197"/>
              <a:ext cx="333793" cy="450917"/>
            </a:xfrm>
            <a:custGeom>
              <a:avLst/>
              <a:gdLst/>
              <a:ahLst/>
              <a:cxnLst/>
              <a:rect l="0" t="0" r="0" b="0"/>
              <a:pathLst>
                <a:path w="333793" h="450917">
                  <a:moveTo>
                    <a:pt x="115813" y="0"/>
                  </a:moveTo>
                  <a:lnTo>
                    <a:pt x="56220" y="49498"/>
                  </a:lnTo>
                  <a:lnTo>
                    <a:pt x="52688" y="50546"/>
                  </a:lnTo>
                  <a:lnTo>
                    <a:pt x="51503" y="47735"/>
                  </a:lnTo>
                  <a:lnTo>
                    <a:pt x="51883" y="42352"/>
                  </a:lnTo>
                  <a:lnTo>
                    <a:pt x="61663" y="30131"/>
                  </a:lnTo>
                  <a:lnTo>
                    <a:pt x="77709" y="18071"/>
                  </a:lnTo>
                  <a:lnTo>
                    <a:pt x="96538" y="8811"/>
                  </a:lnTo>
                  <a:lnTo>
                    <a:pt x="132459" y="2610"/>
                  </a:lnTo>
                  <a:lnTo>
                    <a:pt x="167148" y="6362"/>
                  </a:lnTo>
                  <a:lnTo>
                    <a:pt x="185812" y="14916"/>
                  </a:lnTo>
                  <a:lnTo>
                    <a:pt x="194065" y="20472"/>
                  </a:lnTo>
                  <a:lnTo>
                    <a:pt x="199566" y="28856"/>
                  </a:lnTo>
                  <a:lnTo>
                    <a:pt x="214710" y="83637"/>
                  </a:lnTo>
                  <a:lnTo>
                    <a:pt x="215139" y="105022"/>
                  </a:lnTo>
                  <a:lnTo>
                    <a:pt x="210261" y="126225"/>
                  </a:lnTo>
                  <a:lnTo>
                    <a:pt x="188065" y="165313"/>
                  </a:lnTo>
                  <a:lnTo>
                    <a:pt x="173662" y="179927"/>
                  </a:lnTo>
                  <a:lnTo>
                    <a:pt x="155562" y="190321"/>
                  </a:lnTo>
                  <a:lnTo>
                    <a:pt x="151671" y="190052"/>
                  </a:lnTo>
                  <a:lnTo>
                    <a:pt x="151417" y="186363"/>
                  </a:lnTo>
                  <a:lnTo>
                    <a:pt x="153587" y="180394"/>
                  </a:lnTo>
                  <a:lnTo>
                    <a:pt x="158543" y="177584"/>
                  </a:lnTo>
                  <a:lnTo>
                    <a:pt x="219953" y="179877"/>
                  </a:lnTo>
                  <a:lnTo>
                    <a:pt x="282501" y="193602"/>
                  </a:lnTo>
                  <a:lnTo>
                    <a:pt x="301421" y="206538"/>
                  </a:lnTo>
                  <a:lnTo>
                    <a:pt x="316459" y="225155"/>
                  </a:lnTo>
                  <a:lnTo>
                    <a:pt x="330332" y="261944"/>
                  </a:lnTo>
                  <a:lnTo>
                    <a:pt x="333792" y="301311"/>
                  </a:lnTo>
                  <a:lnTo>
                    <a:pt x="326759" y="335722"/>
                  </a:lnTo>
                  <a:lnTo>
                    <a:pt x="316411" y="357440"/>
                  </a:lnTo>
                  <a:lnTo>
                    <a:pt x="253219" y="420845"/>
                  </a:lnTo>
                  <a:lnTo>
                    <a:pt x="237714" y="433877"/>
                  </a:lnTo>
                  <a:lnTo>
                    <a:pt x="219124" y="443568"/>
                  </a:lnTo>
                  <a:lnTo>
                    <a:pt x="169019" y="450916"/>
                  </a:lnTo>
                  <a:lnTo>
                    <a:pt x="110249" y="449248"/>
                  </a:lnTo>
                  <a:lnTo>
                    <a:pt x="58562" y="438000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421554" y="178984"/>
            <a:ext cx="5606605" cy="786012"/>
            <a:chOff x="2421554" y="178984"/>
            <a:chExt cx="5606605" cy="786012"/>
          </a:xfrm>
        </p:grpSpPr>
        <p:sp>
          <p:nvSpPr>
            <p:cNvPr id="16" name="Freeform 15"/>
            <p:cNvSpPr/>
            <p:nvPr/>
          </p:nvSpPr>
          <p:spPr>
            <a:xfrm>
              <a:off x="2758466" y="273740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21057" y="0"/>
                  </a:moveTo>
                  <a:lnTo>
                    <a:pt x="12724" y="52051"/>
                  </a:lnTo>
                  <a:lnTo>
                    <a:pt x="16551" y="111538"/>
                  </a:lnTo>
                  <a:lnTo>
                    <a:pt x="20167" y="172724"/>
                  </a:lnTo>
                  <a:lnTo>
                    <a:pt x="17762" y="231084"/>
                  </a:lnTo>
                  <a:lnTo>
                    <a:pt x="11957" y="293261"/>
                  </a:lnTo>
                  <a:lnTo>
                    <a:pt x="10811" y="353463"/>
                  </a:lnTo>
                  <a:lnTo>
                    <a:pt x="7465" y="416654"/>
                  </a:lnTo>
                  <a:lnTo>
                    <a:pt x="2212" y="472454"/>
                  </a:lnTo>
                  <a:lnTo>
                    <a:pt x="655" y="51355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21554" y="189512"/>
              <a:ext cx="673825" cy="126343"/>
            </a:xfrm>
            <a:custGeom>
              <a:avLst/>
              <a:gdLst/>
              <a:ahLst/>
              <a:cxnLst/>
              <a:rect l="0" t="0" r="0" b="0"/>
              <a:pathLst>
                <a:path w="673825" h="126343">
                  <a:moveTo>
                    <a:pt x="673824" y="0"/>
                  </a:moveTo>
                  <a:lnTo>
                    <a:pt x="614466" y="3120"/>
                  </a:lnTo>
                  <a:lnTo>
                    <a:pt x="552525" y="14655"/>
                  </a:lnTo>
                  <a:lnTo>
                    <a:pt x="504392" y="24750"/>
                  </a:lnTo>
                  <a:lnTo>
                    <a:pt x="443728" y="35150"/>
                  </a:lnTo>
                  <a:lnTo>
                    <a:pt x="382318" y="49144"/>
                  </a:lnTo>
                  <a:lnTo>
                    <a:pt x="336847" y="59665"/>
                  </a:lnTo>
                  <a:lnTo>
                    <a:pt x="276581" y="70191"/>
                  </a:lnTo>
                  <a:lnTo>
                    <a:pt x="226359" y="80719"/>
                  </a:lnTo>
                  <a:lnTo>
                    <a:pt x="176124" y="91247"/>
                  </a:lnTo>
                  <a:lnTo>
                    <a:pt x="116635" y="105285"/>
                  </a:lnTo>
                  <a:lnTo>
                    <a:pt x="54234" y="1193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95253" y="715937"/>
              <a:ext cx="568540" cy="94758"/>
            </a:xfrm>
            <a:custGeom>
              <a:avLst/>
              <a:gdLst/>
              <a:ahLst/>
              <a:cxnLst/>
              <a:rect l="0" t="0" r="0" b="0"/>
              <a:pathLst>
                <a:path w="568540" h="94758">
                  <a:moveTo>
                    <a:pt x="568539" y="0"/>
                  </a:moveTo>
                  <a:lnTo>
                    <a:pt x="506062" y="3120"/>
                  </a:lnTo>
                  <a:lnTo>
                    <a:pt x="454101" y="11453"/>
                  </a:lnTo>
                  <a:lnTo>
                    <a:pt x="411223" y="19128"/>
                  </a:lnTo>
                  <a:lnTo>
                    <a:pt x="348792" y="35434"/>
                  </a:lnTo>
                  <a:lnTo>
                    <a:pt x="293899" y="48194"/>
                  </a:lnTo>
                  <a:lnTo>
                    <a:pt x="235956" y="62986"/>
                  </a:lnTo>
                  <a:lnTo>
                    <a:pt x="184779" y="71583"/>
                  </a:lnTo>
                  <a:lnTo>
                    <a:pt x="126100" y="81687"/>
                  </a:lnTo>
                  <a:lnTo>
                    <a:pt x="65959" y="90364"/>
                  </a:lnTo>
                  <a:lnTo>
                    <a:pt x="14416" y="9388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27650" y="554999"/>
              <a:ext cx="230941" cy="276753"/>
            </a:xfrm>
            <a:custGeom>
              <a:avLst/>
              <a:gdLst/>
              <a:ahLst/>
              <a:cxnLst/>
              <a:rect l="0" t="0" r="0" b="0"/>
              <a:pathLst>
                <a:path w="230941" h="276753">
                  <a:moveTo>
                    <a:pt x="30899" y="34596"/>
                  </a:moveTo>
                  <a:lnTo>
                    <a:pt x="34018" y="88741"/>
                  </a:lnTo>
                  <a:lnTo>
                    <a:pt x="39964" y="143688"/>
                  </a:lnTo>
                  <a:lnTo>
                    <a:pt x="32733" y="193536"/>
                  </a:lnTo>
                  <a:lnTo>
                    <a:pt x="22214" y="237017"/>
                  </a:lnTo>
                  <a:lnTo>
                    <a:pt x="11051" y="257532"/>
                  </a:lnTo>
                  <a:lnTo>
                    <a:pt x="7138" y="258090"/>
                  </a:lnTo>
                  <a:lnTo>
                    <a:pt x="4530" y="252612"/>
                  </a:lnTo>
                  <a:lnTo>
                    <a:pt x="0" y="194241"/>
                  </a:lnTo>
                  <a:lnTo>
                    <a:pt x="2569" y="139527"/>
                  </a:lnTo>
                  <a:lnTo>
                    <a:pt x="8405" y="83659"/>
                  </a:lnTo>
                  <a:lnTo>
                    <a:pt x="20595" y="47184"/>
                  </a:lnTo>
                  <a:lnTo>
                    <a:pt x="39024" y="19739"/>
                  </a:lnTo>
                  <a:lnTo>
                    <a:pt x="64892" y="2378"/>
                  </a:lnTo>
                  <a:lnTo>
                    <a:pt x="87731" y="0"/>
                  </a:lnTo>
                  <a:lnTo>
                    <a:pt x="100372" y="1004"/>
                  </a:lnTo>
                  <a:lnTo>
                    <a:pt x="123777" y="11477"/>
                  </a:lnTo>
                  <a:lnTo>
                    <a:pt x="153565" y="37105"/>
                  </a:lnTo>
                  <a:lnTo>
                    <a:pt x="184591" y="82795"/>
                  </a:lnTo>
                  <a:lnTo>
                    <a:pt x="206014" y="136881"/>
                  </a:lnTo>
                  <a:lnTo>
                    <a:pt x="222515" y="179806"/>
                  </a:lnTo>
                  <a:lnTo>
                    <a:pt x="229276" y="239881"/>
                  </a:lnTo>
                  <a:lnTo>
                    <a:pt x="230940" y="2767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58590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90176" y="515896"/>
              <a:ext cx="200042" cy="340031"/>
            </a:xfrm>
            <a:custGeom>
              <a:avLst/>
              <a:gdLst/>
              <a:ahLst/>
              <a:cxnLst/>
              <a:rect l="0" t="0" r="0" b="0"/>
              <a:pathLst>
                <a:path w="200042" h="340031">
                  <a:moveTo>
                    <a:pt x="0" y="52642"/>
                  </a:moveTo>
                  <a:lnTo>
                    <a:pt x="25194" y="116093"/>
                  </a:lnTo>
                  <a:lnTo>
                    <a:pt x="44664" y="174187"/>
                  </a:lnTo>
                  <a:lnTo>
                    <a:pt x="70693" y="225740"/>
                  </a:lnTo>
                  <a:lnTo>
                    <a:pt x="97196" y="279814"/>
                  </a:lnTo>
                  <a:lnTo>
                    <a:pt x="118720" y="336325"/>
                  </a:lnTo>
                  <a:lnTo>
                    <a:pt x="122430" y="340030"/>
                  </a:lnTo>
                  <a:lnTo>
                    <a:pt x="126074" y="338991"/>
                  </a:lnTo>
                  <a:lnTo>
                    <a:pt x="129673" y="334788"/>
                  </a:lnTo>
                  <a:lnTo>
                    <a:pt x="139042" y="273346"/>
                  </a:lnTo>
                  <a:lnTo>
                    <a:pt x="151337" y="217511"/>
                  </a:lnTo>
                  <a:lnTo>
                    <a:pt x="165031" y="161421"/>
                  </a:lnTo>
                  <a:lnTo>
                    <a:pt x="179001" y="102162"/>
                  </a:lnTo>
                  <a:lnTo>
                    <a:pt x="193026" y="45656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38847" y="545926"/>
              <a:ext cx="260421" cy="284599"/>
            </a:xfrm>
            <a:custGeom>
              <a:avLst/>
              <a:gdLst/>
              <a:ahLst/>
              <a:cxnLst/>
              <a:rect l="0" t="0" r="0" b="0"/>
              <a:pathLst>
                <a:path w="260421" h="284599">
                  <a:moveTo>
                    <a:pt x="35598" y="127897"/>
                  </a:moveTo>
                  <a:lnTo>
                    <a:pt x="85150" y="157206"/>
                  </a:lnTo>
                  <a:lnTo>
                    <a:pt x="107924" y="161200"/>
                  </a:lnTo>
                  <a:lnTo>
                    <a:pt x="168995" y="151304"/>
                  </a:lnTo>
                  <a:lnTo>
                    <a:pt x="213896" y="135077"/>
                  </a:lnTo>
                  <a:lnTo>
                    <a:pt x="224653" y="129174"/>
                  </a:lnTo>
                  <a:lnTo>
                    <a:pt x="239726" y="113257"/>
                  </a:lnTo>
                  <a:lnTo>
                    <a:pt x="258934" y="74443"/>
                  </a:lnTo>
                  <a:lnTo>
                    <a:pt x="260420" y="53837"/>
                  </a:lnTo>
                  <a:lnTo>
                    <a:pt x="259179" y="43429"/>
                  </a:lnTo>
                  <a:lnTo>
                    <a:pt x="254842" y="35320"/>
                  </a:lnTo>
                  <a:lnTo>
                    <a:pt x="240665" y="23191"/>
                  </a:lnTo>
                  <a:lnTo>
                    <a:pt x="207363" y="4196"/>
                  </a:lnTo>
                  <a:lnTo>
                    <a:pt x="178229" y="0"/>
                  </a:lnTo>
                  <a:lnTo>
                    <a:pt x="123044" y="6837"/>
                  </a:lnTo>
                  <a:lnTo>
                    <a:pt x="94784" y="21708"/>
                  </a:lnTo>
                  <a:lnTo>
                    <a:pt x="49903" y="76100"/>
                  </a:lnTo>
                  <a:lnTo>
                    <a:pt x="13135" y="138500"/>
                  </a:lnTo>
                  <a:lnTo>
                    <a:pt x="1126" y="175623"/>
                  </a:lnTo>
                  <a:lnTo>
                    <a:pt x="0" y="199411"/>
                  </a:lnTo>
                  <a:lnTo>
                    <a:pt x="4569" y="220513"/>
                  </a:lnTo>
                  <a:lnTo>
                    <a:pt x="14399" y="237690"/>
                  </a:lnTo>
                  <a:lnTo>
                    <a:pt x="38675" y="260514"/>
                  </a:lnTo>
                  <a:lnTo>
                    <a:pt x="68096" y="276506"/>
                  </a:lnTo>
                  <a:lnTo>
                    <a:pt x="131399" y="284598"/>
                  </a:lnTo>
                  <a:lnTo>
                    <a:pt x="192302" y="279993"/>
                  </a:lnTo>
                  <a:lnTo>
                    <a:pt x="225111" y="2752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37658" y="526424"/>
              <a:ext cx="126343" cy="307299"/>
            </a:xfrm>
            <a:custGeom>
              <a:avLst/>
              <a:gdLst/>
              <a:ahLst/>
              <a:cxnLst/>
              <a:rect l="0" t="0" r="0" b="0"/>
              <a:pathLst>
                <a:path w="126343" h="307299">
                  <a:moveTo>
                    <a:pt x="0" y="136871"/>
                  </a:moveTo>
                  <a:lnTo>
                    <a:pt x="5589" y="195488"/>
                  </a:lnTo>
                  <a:lnTo>
                    <a:pt x="25193" y="248492"/>
                  </a:lnTo>
                  <a:lnTo>
                    <a:pt x="50833" y="304775"/>
                  </a:lnTo>
                  <a:lnTo>
                    <a:pt x="52606" y="307298"/>
                  </a:lnTo>
                  <a:lnTo>
                    <a:pt x="31481" y="251670"/>
                  </a:lnTo>
                  <a:lnTo>
                    <a:pt x="15194" y="197569"/>
                  </a:lnTo>
                  <a:lnTo>
                    <a:pt x="11450" y="138115"/>
                  </a:lnTo>
                  <a:lnTo>
                    <a:pt x="13277" y="110518"/>
                  </a:lnTo>
                  <a:lnTo>
                    <a:pt x="27460" y="76420"/>
                  </a:lnTo>
                  <a:lnTo>
                    <a:pt x="60042" y="35916"/>
                  </a:lnTo>
                  <a:lnTo>
                    <a:pt x="103139" y="1156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68646" y="543356"/>
              <a:ext cx="287677" cy="297518"/>
            </a:xfrm>
            <a:custGeom>
              <a:avLst/>
              <a:gdLst/>
              <a:ahLst/>
              <a:cxnLst/>
              <a:rect l="0" t="0" r="0" b="0"/>
              <a:pathLst>
                <a:path w="287677" h="297518">
                  <a:moveTo>
                    <a:pt x="221737" y="14654"/>
                  </a:moveTo>
                  <a:lnTo>
                    <a:pt x="166596" y="0"/>
                  </a:lnTo>
                  <a:lnTo>
                    <a:pt x="129360" y="1083"/>
                  </a:lnTo>
                  <a:lnTo>
                    <a:pt x="78101" y="13100"/>
                  </a:lnTo>
                  <a:lnTo>
                    <a:pt x="22191" y="43449"/>
                  </a:lnTo>
                  <a:lnTo>
                    <a:pt x="7098" y="60207"/>
                  </a:lnTo>
                  <a:lnTo>
                    <a:pt x="1435" y="69589"/>
                  </a:lnTo>
                  <a:lnTo>
                    <a:pt x="0" y="79354"/>
                  </a:lnTo>
                  <a:lnTo>
                    <a:pt x="4644" y="99561"/>
                  </a:lnTo>
                  <a:lnTo>
                    <a:pt x="11498" y="107524"/>
                  </a:lnTo>
                  <a:lnTo>
                    <a:pt x="31591" y="119490"/>
                  </a:lnTo>
                  <a:lnTo>
                    <a:pt x="91024" y="128299"/>
                  </a:lnTo>
                  <a:lnTo>
                    <a:pt x="152850" y="133159"/>
                  </a:lnTo>
                  <a:lnTo>
                    <a:pt x="199551" y="145037"/>
                  </a:lnTo>
                  <a:lnTo>
                    <a:pt x="254687" y="174674"/>
                  </a:lnTo>
                  <a:lnTo>
                    <a:pt x="268747" y="188719"/>
                  </a:lnTo>
                  <a:lnTo>
                    <a:pt x="287305" y="226332"/>
                  </a:lnTo>
                  <a:lnTo>
                    <a:pt x="287676" y="236491"/>
                  </a:lnTo>
                  <a:lnTo>
                    <a:pt x="281849" y="257138"/>
                  </a:lnTo>
                  <a:lnTo>
                    <a:pt x="268340" y="274893"/>
                  </a:lnTo>
                  <a:lnTo>
                    <a:pt x="259825" y="282903"/>
                  </a:lnTo>
                  <a:lnTo>
                    <a:pt x="237885" y="291803"/>
                  </a:lnTo>
                  <a:lnTo>
                    <a:pt x="174494" y="297517"/>
                  </a:lnTo>
                  <a:lnTo>
                    <a:pt x="112363" y="283004"/>
                  </a:lnTo>
                  <a:lnTo>
                    <a:pt x="63809" y="2673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95668" y="572670"/>
              <a:ext cx="256224" cy="277935"/>
            </a:xfrm>
            <a:custGeom>
              <a:avLst/>
              <a:gdLst/>
              <a:ahLst/>
              <a:cxnLst/>
              <a:rect l="0" t="0" r="0" b="0"/>
              <a:pathLst>
                <a:path w="256224" h="277935">
                  <a:moveTo>
                    <a:pt x="0" y="111682"/>
                  </a:moveTo>
                  <a:lnTo>
                    <a:pt x="48931" y="111682"/>
                  </a:lnTo>
                  <a:lnTo>
                    <a:pt x="108061" y="111682"/>
                  </a:lnTo>
                  <a:lnTo>
                    <a:pt x="156280" y="111682"/>
                  </a:lnTo>
                  <a:lnTo>
                    <a:pt x="215401" y="103276"/>
                  </a:lnTo>
                  <a:lnTo>
                    <a:pt x="239623" y="97028"/>
                  </a:lnTo>
                  <a:lnTo>
                    <a:pt x="247486" y="90214"/>
                  </a:lnTo>
                  <a:lnTo>
                    <a:pt x="256223" y="70165"/>
                  </a:lnTo>
                  <a:lnTo>
                    <a:pt x="256213" y="60607"/>
                  </a:lnTo>
                  <a:lnTo>
                    <a:pt x="249963" y="43749"/>
                  </a:lnTo>
                  <a:lnTo>
                    <a:pt x="233291" y="21104"/>
                  </a:lnTo>
                  <a:lnTo>
                    <a:pt x="214039" y="9814"/>
                  </a:lnTo>
                  <a:lnTo>
                    <a:pt x="176893" y="0"/>
                  </a:lnTo>
                  <a:lnTo>
                    <a:pt x="149979" y="44"/>
                  </a:lnTo>
                  <a:lnTo>
                    <a:pt x="97693" y="19137"/>
                  </a:lnTo>
                  <a:lnTo>
                    <a:pt x="58812" y="45438"/>
                  </a:lnTo>
                  <a:lnTo>
                    <a:pt x="28601" y="82739"/>
                  </a:lnTo>
                  <a:lnTo>
                    <a:pt x="9515" y="120524"/>
                  </a:lnTo>
                  <a:lnTo>
                    <a:pt x="3989" y="161355"/>
                  </a:lnTo>
                  <a:lnTo>
                    <a:pt x="12010" y="213954"/>
                  </a:lnTo>
                  <a:lnTo>
                    <a:pt x="15026" y="225487"/>
                  </a:lnTo>
                  <a:lnTo>
                    <a:pt x="20546" y="234345"/>
                  </a:lnTo>
                  <a:lnTo>
                    <a:pt x="36037" y="247307"/>
                  </a:lnTo>
                  <a:lnTo>
                    <a:pt x="87934" y="268983"/>
                  </a:lnTo>
                  <a:lnTo>
                    <a:pt x="146701" y="277934"/>
                  </a:lnTo>
                  <a:lnTo>
                    <a:pt x="197365" y="273896"/>
                  </a:lnTo>
                  <a:lnTo>
                    <a:pt x="252684" y="2590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92574" y="270916"/>
              <a:ext cx="477957" cy="515866"/>
            </a:xfrm>
            <a:custGeom>
              <a:avLst/>
              <a:gdLst/>
              <a:ahLst/>
              <a:cxnLst/>
              <a:rect l="0" t="0" r="0" b="0"/>
              <a:pathLst>
                <a:path w="477957" h="515866">
                  <a:moveTo>
                    <a:pt x="334887" y="44938"/>
                  </a:moveTo>
                  <a:lnTo>
                    <a:pt x="323709" y="28171"/>
                  </a:lnTo>
                  <a:lnTo>
                    <a:pt x="308862" y="16819"/>
                  </a:lnTo>
                  <a:lnTo>
                    <a:pt x="265145" y="0"/>
                  </a:lnTo>
                  <a:lnTo>
                    <a:pt x="219596" y="168"/>
                  </a:lnTo>
                  <a:lnTo>
                    <a:pt x="159038" y="20280"/>
                  </a:lnTo>
                  <a:lnTo>
                    <a:pt x="101323" y="53716"/>
                  </a:lnTo>
                  <a:lnTo>
                    <a:pt x="81342" y="72236"/>
                  </a:lnTo>
                  <a:lnTo>
                    <a:pt x="43038" y="131786"/>
                  </a:lnTo>
                  <a:lnTo>
                    <a:pt x="19906" y="182585"/>
                  </a:lnTo>
                  <a:lnTo>
                    <a:pt x="7722" y="218419"/>
                  </a:lnTo>
                  <a:lnTo>
                    <a:pt x="863" y="278054"/>
                  </a:lnTo>
                  <a:lnTo>
                    <a:pt x="0" y="336668"/>
                  </a:lnTo>
                  <a:lnTo>
                    <a:pt x="9597" y="392813"/>
                  </a:lnTo>
                  <a:lnTo>
                    <a:pt x="17178" y="418308"/>
                  </a:lnTo>
                  <a:lnTo>
                    <a:pt x="54580" y="476019"/>
                  </a:lnTo>
                  <a:lnTo>
                    <a:pt x="68366" y="492333"/>
                  </a:lnTo>
                  <a:lnTo>
                    <a:pt x="100460" y="509083"/>
                  </a:lnTo>
                  <a:lnTo>
                    <a:pt x="145194" y="515865"/>
                  </a:lnTo>
                  <a:lnTo>
                    <a:pt x="195494" y="512286"/>
                  </a:lnTo>
                  <a:lnTo>
                    <a:pt x="247442" y="498227"/>
                  </a:lnTo>
                  <a:lnTo>
                    <a:pt x="299879" y="479243"/>
                  </a:lnTo>
                  <a:lnTo>
                    <a:pt x="344782" y="451868"/>
                  </a:lnTo>
                  <a:lnTo>
                    <a:pt x="399081" y="406402"/>
                  </a:lnTo>
                  <a:lnTo>
                    <a:pt x="437254" y="347489"/>
                  </a:lnTo>
                  <a:lnTo>
                    <a:pt x="467671" y="285116"/>
                  </a:lnTo>
                  <a:lnTo>
                    <a:pt x="477956" y="236335"/>
                  </a:lnTo>
                  <a:lnTo>
                    <a:pt x="473025" y="177025"/>
                  </a:lnTo>
                  <a:lnTo>
                    <a:pt x="461734" y="140227"/>
                  </a:lnTo>
                  <a:lnTo>
                    <a:pt x="436032" y="101378"/>
                  </a:lnTo>
                  <a:lnTo>
                    <a:pt x="386018" y="59337"/>
                  </a:lnTo>
                  <a:lnTo>
                    <a:pt x="331079" y="33745"/>
                  </a:lnTo>
                  <a:lnTo>
                    <a:pt x="282244" y="23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20295" y="505078"/>
              <a:ext cx="179388" cy="459918"/>
            </a:xfrm>
            <a:custGeom>
              <a:avLst/>
              <a:gdLst/>
              <a:ahLst/>
              <a:cxnLst/>
              <a:rect l="0" t="0" r="0" b="0"/>
              <a:pathLst>
                <a:path w="179388" h="459918">
                  <a:moveTo>
                    <a:pt x="49322" y="158217"/>
                  </a:moveTo>
                  <a:lnTo>
                    <a:pt x="49322" y="216834"/>
                  </a:lnTo>
                  <a:lnTo>
                    <a:pt x="49322" y="278243"/>
                  </a:lnTo>
                  <a:lnTo>
                    <a:pt x="46202" y="339767"/>
                  </a:lnTo>
                  <a:lnTo>
                    <a:pt x="40988" y="390604"/>
                  </a:lnTo>
                  <a:lnTo>
                    <a:pt x="36324" y="439592"/>
                  </a:lnTo>
                  <a:lnTo>
                    <a:pt x="33638" y="454595"/>
                  </a:lnTo>
                  <a:lnTo>
                    <a:pt x="30677" y="459917"/>
                  </a:lnTo>
                  <a:lnTo>
                    <a:pt x="27533" y="458786"/>
                  </a:lnTo>
                  <a:lnTo>
                    <a:pt x="24267" y="453353"/>
                  </a:lnTo>
                  <a:lnTo>
                    <a:pt x="17856" y="402605"/>
                  </a:lnTo>
                  <a:lnTo>
                    <a:pt x="10883" y="352161"/>
                  </a:lnTo>
                  <a:lnTo>
                    <a:pt x="8296" y="294451"/>
                  </a:lnTo>
                  <a:lnTo>
                    <a:pt x="7530" y="239786"/>
                  </a:lnTo>
                  <a:lnTo>
                    <a:pt x="6133" y="186545"/>
                  </a:lnTo>
                  <a:lnTo>
                    <a:pt x="0" y="134895"/>
                  </a:lnTo>
                  <a:lnTo>
                    <a:pt x="455" y="74928"/>
                  </a:lnTo>
                  <a:lnTo>
                    <a:pt x="11463" y="23612"/>
                  </a:lnTo>
                  <a:lnTo>
                    <a:pt x="18233" y="14668"/>
                  </a:lnTo>
                  <a:lnTo>
                    <a:pt x="38234" y="1610"/>
                  </a:lnTo>
                  <a:lnTo>
                    <a:pt x="50119" y="0"/>
                  </a:lnTo>
                  <a:lnTo>
                    <a:pt x="75802" y="4450"/>
                  </a:lnTo>
                  <a:lnTo>
                    <a:pt x="110980" y="20110"/>
                  </a:lnTo>
                  <a:lnTo>
                    <a:pt x="143630" y="45156"/>
                  </a:lnTo>
                  <a:lnTo>
                    <a:pt x="158697" y="67804"/>
                  </a:lnTo>
                  <a:lnTo>
                    <a:pt x="177901" y="114881"/>
                  </a:lnTo>
                  <a:lnTo>
                    <a:pt x="179387" y="139736"/>
                  </a:lnTo>
                  <a:lnTo>
                    <a:pt x="178146" y="152916"/>
                  </a:lnTo>
                  <a:lnTo>
                    <a:pt x="167408" y="173798"/>
                  </a:lnTo>
                  <a:lnTo>
                    <a:pt x="150938" y="189708"/>
                  </a:lnTo>
                  <a:lnTo>
                    <a:pt x="131919" y="200679"/>
                  </a:lnTo>
                  <a:lnTo>
                    <a:pt x="90303" y="207843"/>
                  </a:lnTo>
                  <a:lnTo>
                    <a:pt x="38793" y="2003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24070" y="460131"/>
              <a:ext cx="247207" cy="269009"/>
            </a:xfrm>
            <a:custGeom>
              <a:avLst/>
              <a:gdLst/>
              <a:ahLst/>
              <a:cxnLst/>
              <a:rect l="0" t="0" r="0" b="0"/>
              <a:pathLst>
                <a:path w="247207" h="269009">
                  <a:moveTo>
                    <a:pt x="24531" y="129464"/>
                  </a:moveTo>
                  <a:lnTo>
                    <a:pt x="67222" y="132584"/>
                  </a:lnTo>
                  <a:lnTo>
                    <a:pt x="90298" y="135530"/>
                  </a:lnTo>
                  <a:lnTo>
                    <a:pt x="149653" y="127890"/>
                  </a:lnTo>
                  <a:lnTo>
                    <a:pt x="211327" y="110540"/>
                  </a:lnTo>
                  <a:lnTo>
                    <a:pt x="228824" y="99217"/>
                  </a:lnTo>
                  <a:lnTo>
                    <a:pt x="241280" y="83266"/>
                  </a:lnTo>
                  <a:lnTo>
                    <a:pt x="246240" y="74099"/>
                  </a:lnTo>
                  <a:lnTo>
                    <a:pt x="247206" y="64478"/>
                  </a:lnTo>
                  <a:lnTo>
                    <a:pt x="242041" y="44430"/>
                  </a:lnTo>
                  <a:lnTo>
                    <a:pt x="225979" y="19001"/>
                  </a:lnTo>
                  <a:lnTo>
                    <a:pt x="206870" y="7060"/>
                  </a:lnTo>
                  <a:lnTo>
                    <a:pt x="195223" y="2238"/>
                  </a:lnTo>
                  <a:lnTo>
                    <a:pt x="169805" y="0"/>
                  </a:lnTo>
                  <a:lnTo>
                    <a:pt x="120947" y="8095"/>
                  </a:lnTo>
                  <a:lnTo>
                    <a:pt x="88194" y="23183"/>
                  </a:lnTo>
                  <a:lnTo>
                    <a:pt x="56262" y="48061"/>
                  </a:lnTo>
                  <a:lnTo>
                    <a:pt x="16678" y="108655"/>
                  </a:lnTo>
                  <a:lnTo>
                    <a:pt x="1797" y="140066"/>
                  </a:lnTo>
                  <a:lnTo>
                    <a:pt x="0" y="164202"/>
                  </a:lnTo>
                  <a:lnTo>
                    <a:pt x="8377" y="212235"/>
                  </a:lnTo>
                  <a:lnTo>
                    <a:pt x="20861" y="230982"/>
                  </a:lnTo>
                  <a:lnTo>
                    <a:pt x="38108" y="245943"/>
                  </a:lnTo>
                  <a:lnTo>
                    <a:pt x="88104" y="269008"/>
                  </a:lnTo>
                  <a:lnTo>
                    <a:pt x="130585" y="268947"/>
                  </a:lnTo>
                  <a:lnTo>
                    <a:pt x="186597" y="259615"/>
                  </a:lnTo>
                  <a:lnTo>
                    <a:pt x="224573" y="2558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51469" y="470506"/>
              <a:ext cx="149859" cy="290577"/>
            </a:xfrm>
            <a:custGeom>
              <a:avLst/>
              <a:gdLst/>
              <a:ahLst/>
              <a:cxnLst/>
              <a:rect l="0" t="0" r="0" b="0"/>
              <a:pathLst>
                <a:path w="149859" h="290577">
                  <a:moveTo>
                    <a:pt x="2458" y="98032"/>
                  </a:moveTo>
                  <a:lnTo>
                    <a:pt x="5578" y="155296"/>
                  </a:lnTo>
                  <a:lnTo>
                    <a:pt x="17113" y="216189"/>
                  </a:lnTo>
                  <a:lnTo>
                    <a:pt x="34126" y="275939"/>
                  </a:lnTo>
                  <a:lnTo>
                    <a:pt x="38760" y="290576"/>
                  </a:lnTo>
                  <a:lnTo>
                    <a:pt x="14053" y="228199"/>
                  </a:lnTo>
                  <a:lnTo>
                    <a:pt x="305" y="182744"/>
                  </a:lnTo>
                  <a:lnTo>
                    <a:pt x="0" y="137820"/>
                  </a:lnTo>
                  <a:lnTo>
                    <a:pt x="13588" y="78056"/>
                  </a:lnTo>
                  <a:lnTo>
                    <a:pt x="21443" y="57568"/>
                  </a:lnTo>
                  <a:lnTo>
                    <a:pt x="40189" y="32881"/>
                  </a:lnTo>
                  <a:lnTo>
                    <a:pt x="67451" y="11918"/>
                  </a:lnTo>
                  <a:lnTo>
                    <a:pt x="87496" y="2047"/>
                  </a:lnTo>
                  <a:lnTo>
                    <a:pt x="111223" y="0"/>
                  </a:lnTo>
                  <a:lnTo>
                    <a:pt x="149858" y="32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57458" y="561368"/>
              <a:ext cx="270253" cy="240985"/>
            </a:xfrm>
            <a:custGeom>
              <a:avLst/>
              <a:gdLst/>
              <a:ahLst/>
              <a:cxnLst/>
              <a:rect l="0" t="0" r="0" b="0"/>
              <a:pathLst>
                <a:path w="270253" h="240985">
                  <a:moveTo>
                    <a:pt x="186024" y="165098"/>
                  </a:moveTo>
                  <a:lnTo>
                    <a:pt x="186024" y="110953"/>
                  </a:lnTo>
                  <a:lnTo>
                    <a:pt x="183684" y="84882"/>
                  </a:lnTo>
                  <a:lnTo>
                    <a:pt x="156715" y="28756"/>
                  </a:lnTo>
                  <a:lnTo>
                    <a:pt x="140243" y="13644"/>
                  </a:lnTo>
                  <a:lnTo>
                    <a:pt x="120053" y="4199"/>
                  </a:lnTo>
                  <a:lnTo>
                    <a:pt x="95483" y="0"/>
                  </a:lnTo>
                  <a:lnTo>
                    <a:pt x="72084" y="4374"/>
                  </a:lnTo>
                  <a:lnTo>
                    <a:pt x="51156" y="15286"/>
                  </a:lnTo>
                  <a:lnTo>
                    <a:pt x="34055" y="31834"/>
                  </a:lnTo>
                  <a:lnTo>
                    <a:pt x="8286" y="89678"/>
                  </a:lnTo>
                  <a:lnTo>
                    <a:pt x="0" y="125594"/>
                  </a:lnTo>
                  <a:lnTo>
                    <a:pt x="664" y="165871"/>
                  </a:lnTo>
                  <a:lnTo>
                    <a:pt x="6546" y="192348"/>
                  </a:lnTo>
                  <a:lnTo>
                    <a:pt x="16959" y="215813"/>
                  </a:lnTo>
                  <a:lnTo>
                    <a:pt x="35625" y="231702"/>
                  </a:lnTo>
                  <a:lnTo>
                    <a:pt x="47153" y="237576"/>
                  </a:lnTo>
                  <a:lnTo>
                    <a:pt x="72441" y="240984"/>
                  </a:lnTo>
                  <a:lnTo>
                    <a:pt x="85735" y="240255"/>
                  </a:lnTo>
                  <a:lnTo>
                    <a:pt x="106745" y="230087"/>
                  </a:lnTo>
                  <a:lnTo>
                    <a:pt x="146684" y="185008"/>
                  </a:lnTo>
                  <a:lnTo>
                    <a:pt x="161130" y="164588"/>
                  </a:lnTo>
                  <a:lnTo>
                    <a:pt x="169111" y="140695"/>
                  </a:lnTo>
                  <a:lnTo>
                    <a:pt x="171487" y="122666"/>
                  </a:lnTo>
                  <a:lnTo>
                    <a:pt x="170483" y="122772"/>
                  </a:lnTo>
                  <a:lnTo>
                    <a:pt x="168645" y="126352"/>
                  </a:lnTo>
                  <a:lnTo>
                    <a:pt x="169721" y="139689"/>
                  </a:lnTo>
                  <a:lnTo>
                    <a:pt x="175268" y="157314"/>
                  </a:lnTo>
                  <a:lnTo>
                    <a:pt x="204466" y="207573"/>
                  </a:lnTo>
                  <a:lnTo>
                    <a:pt x="221126" y="222190"/>
                  </a:lnTo>
                  <a:lnTo>
                    <a:pt x="239060" y="231416"/>
                  </a:lnTo>
                  <a:lnTo>
                    <a:pt x="270252" y="2387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61491" y="178984"/>
              <a:ext cx="60976" cy="642239"/>
            </a:xfrm>
            <a:custGeom>
              <a:avLst/>
              <a:gdLst/>
              <a:ahLst/>
              <a:cxnLst/>
              <a:rect l="0" t="0" r="0" b="0"/>
              <a:pathLst>
                <a:path w="60976" h="642239">
                  <a:moveTo>
                    <a:pt x="8332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7443" y="165488"/>
                  </a:lnTo>
                  <a:lnTo>
                    <a:pt x="8157" y="221205"/>
                  </a:lnTo>
                  <a:lnTo>
                    <a:pt x="13887" y="282861"/>
                  </a:lnTo>
                  <a:lnTo>
                    <a:pt x="17388" y="345203"/>
                  </a:lnTo>
                  <a:lnTo>
                    <a:pt x="24014" y="398770"/>
                  </a:lnTo>
                  <a:lnTo>
                    <a:pt x="29497" y="461131"/>
                  </a:lnTo>
                  <a:lnTo>
                    <a:pt x="37480" y="514878"/>
                  </a:lnTo>
                  <a:lnTo>
                    <a:pt x="47539" y="569377"/>
                  </a:lnTo>
                  <a:lnTo>
                    <a:pt x="58525" y="632029"/>
                  </a:lnTo>
                  <a:lnTo>
                    <a:pt x="60975" y="642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59253" y="442196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11233" y="11453"/>
                  </a:lnTo>
                  <a:lnTo>
                    <a:pt x="255931" y="24749"/>
                  </a:lnTo>
                  <a:lnTo>
                    <a:pt x="205293" y="29560"/>
                  </a:lnTo>
                  <a:lnTo>
                    <a:pt x="145837" y="38421"/>
                  </a:lnTo>
                  <a:lnTo>
                    <a:pt x="87795" y="42190"/>
                  </a:lnTo>
                  <a:lnTo>
                    <a:pt x="34370" y="502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82589" y="558010"/>
              <a:ext cx="18862" cy="242156"/>
            </a:xfrm>
            <a:custGeom>
              <a:avLst/>
              <a:gdLst/>
              <a:ahLst/>
              <a:cxnLst/>
              <a:rect l="0" t="0" r="0" b="0"/>
              <a:pathLst>
                <a:path w="18862" h="242156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7" y="159756"/>
                  </a:lnTo>
                  <a:lnTo>
                    <a:pt x="18035" y="222047"/>
                  </a:lnTo>
                  <a:lnTo>
                    <a:pt x="18861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80394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80246" y="597351"/>
              <a:ext cx="213074" cy="237266"/>
            </a:xfrm>
            <a:custGeom>
              <a:avLst/>
              <a:gdLst/>
              <a:ahLst/>
              <a:cxnLst/>
              <a:rect l="0" t="0" r="0" b="0"/>
              <a:pathLst>
                <a:path w="213074" h="237266">
                  <a:moveTo>
                    <a:pt x="131775" y="13301"/>
                  </a:moveTo>
                  <a:lnTo>
                    <a:pt x="120596" y="2123"/>
                  </a:lnTo>
                  <a:lnTo>
                    <a:pt x="113793" y="0"/>
                  </a:lnTo>
                  <a:lnTo>
                    <a:pt x="96877" y="761"/>
                  </a:lnTo>
                  <a:lnTo>
                    <a:pt x="62033" y="13355"/>
                  </a:lnTo>
                  <a:lnTo>
                    <a:pt x="33251" y="37494"/>
                  </a:lnTo>
                  <a:lnTo>
                    <a:pt x="9905" y="66873"/>
                  </a:lnTo>
                  <a:lnTo>
                    <a:pt x="1571" y="93653"/>
                  </a:lnTo>
                  <a:lnTo>
                    <a:pt x="0" y="135375"/>
                  </a:lnTo>
                  <a:lnTo>
                    <a:pt x="10062" y="173084"/>
                  </a:lnTo>
                  <a:lnTo>
                    <a:pt x="15537" y="186504"/>
                  </a:lnTo>
                  <a:lnTo>
                    <a:pt x="34101" y="207653"/>
                  </a:lnTo>
                  <a:lnTo>
                    <a:pt x="57948" y="223682"/>
                  </a:lnTo>
                  <a:lnTo>
                    <a:pt x="84145" y="234706"/>
                  </a:lnTo>
                  <a:lnTo>
                    <a:pt x="111386" y="237265"/>
                  </a:lnTo>
                  <a:lnTo>
                    <a:pt x="137921" y="233334"/>
                  </a:lnTo>
                  <a:lnTo>
                    <a:pt x="161412" y="223787"/>
                  </a:lnTo>
                  <a:lnTo>
                    <a:pt x="180431" y="205507"/>
                  </a:lnTo>
                  <a:lnTo>
                    <a:pt x="206117" y="161232"/>
                  </a:lnTo>
                  <a:lnTo>
                    <a:pt x="213073" y="123683"/>
                  </a:lnTo>
                  <a:lnTo>
                    <a:pt x="209546" y="88511"/>
                  </a:lnTo>
                  <a:lnTo>
                    <a:pt x="201044" y="69735"/>
                  </a:lnTo>
                  <a:lnTo>
                    <a:pt x="184417" y="448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59419" y="586582"/>
              <a:ext cx="284271" cy="287284"/>
            </a:xfrm>
            <a:custGeom>
              <a:avLst/>
              <a:gdLst/>
              <a:ahLst/>
              <a:cxnLst/>
              <a:rect l="0" t="0" r="0" b="0"/>
              <a:pathLst>
                <a:path w="284271" h="287284">
                  <a:moveTo>
                    <a:pt x="0" y="66184"/>
                  </a:moveTo>
                  <a:lnTo>
                    <a:pt x="25194" y="127295"/>
                  </a:lnTo>
                  <a:lnTo>
                    <a:pt x="44665" y="177301"/>
                  </a:lnTo>
                  <a:lnTo>
                    <a:pt x="65105" y="237222"/>
                  </a:lnTo>
                  <a:lnTo>
                    <a:pt x="76743" y="274400"/>
                  </a:lnTo>
                  <a:lnTo>
                    <a:pt x="76899" y="279864"/>
                  </a:lnTo>
                  <a:lnTo>
                    <a:pt x="74662" y="281167"/>
                  </a:lnTo>
                  <a:lnTo>
                    <a:pt x="70832" y="279696"/>
                  </a:lnTo>
                  <a:lnTo>
                    <a:pt x="63457" y="262464"/>
                  </a:lnTo>
                  <a:lnTo>
                    <a:pt x="49190" y="203742"/>
                  </a:lnTo>
                  <a:lnTo>
                    <a:pt x="36276" y="151458"/>
                  </a:lnTo>
                  <a:lnTo>
                    <a:pt x="32512" y="97283"/>
                  </a:lnTo>
                  <a:lnTo>
                    <a:pt x="34337" y="70647"/>
                  </a:lnTo>
                  <a:lnTo>
                    <a:pt x="48519" y="37091"/>
                  </a:lnTo>
                  <a:lnTo>
                    <a:pt x="60948" y="19719"/>
                  </a:lnTo>
                  <a:lnTo>
                    <a:pt x="77391" y="7318"/>
                  </a:lnTo>
                  <a:lnTo>
                    <a:pt x="86689" y="2374"/>
                  </a:lnTo>
                  <a:lnTo>
                    <a:pt x="106379" y="0"/>
                  </a:lnTo>
                  <a:lnTo>
                    <a:pt x="126829" y="4014"/>
                  </a:lnTo>
                  <a:lnTo>
                    <a:pt x="158072" y="20597"/>
                  </a:lnTo>
                  <a:lnTo>
                    <a:pt x="205000" y="61524"/>
                  </a:lnTo>
                  <a:lnTo>
                    <a:pt x="221918" y="88980"/>
                  </a:lnTo>
                  <a:lnTo>
                    <a:pt x="245350" y="144170"/>
                  </a:lnTo>
                  <a:lnTo>
                    <a:pt x="262457" y="194413"/>
                  </a:lnTo>
                  <a:lnTo>
                    <a:pt x="271512" y="249051"/>
                  </a:lnTo>
                  <a:lnTo>
                    <a:pt x="284270" y="2872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27497" y="530887"/>
              <a:ext cx="300662" cy="321922"/>
            </a:xfrm>
            <a:custGeom>
              <a:avLst/>
              <a:gdLst/>
              <a:ahLst/>
              <a:cxnLst/>
              <a:rect l="0" t="0" r="0" b="0"/>
              <a:pathLst>
                <a:path w="300662" h="321922">
                  <a:moveTo>
                    <a:pt x="200461" y="6066"/>
                  </a:moveTo>
                  <a:lnTo>
                    <a:pt x="166839" y="0"/>
                  </a:lnTo>
                  <a:lnTo>
                    <a:pt x="128628" y="6088"/>
                  </a:lnTo>
                  <a:lnTo>
                    <a:pt x="73795" y="28514"/>
                  </a:lnTo>
                  <a:lnTo>
                    <a:pt x="29083" y="55474"/>
                  </a:lnTo>
                  <a:lnTo>
                    <a:pt x="5143" y="76337"/>
                  </a:lnTo>
                  <a:lnTo>
                    <a:pt x="1229" y="85669"/>
                  </a:lnTo>
                  <a:lnTo>
                    <a:pt x="0" y="108515"/>
                  </a:lnTo>
                  <a:lnTo>
                    <a:pt x="3649" y="118819"/>
                  </a:lnTo>
                  <a:lnTo>
                    <a:pt x="17063" y="136507"/>
                  </a:lnTo>
                  <a:lnTo>
                    <a:pt x="37842" y="149048"/>
                  </a:lnTo>
                  <a:lnTo>
                    <a:pt x="62676" y="157351"/>
                  </a:lnTo>
                  <a:lnTo>
                    <a:pt x="116746" y="162681"/>
                  </a:lnTo>
                  <a:lnTo>
                    <a:pt x="172486" y="169323"/>
                  </a:lnTo>
                  <a:lnTo>
                    <a:pt x="234623" y="184240"/>
                  </a:lnTo>
                  <a:lnTo>
                    <a:pt x="270634" y="208987"/>
                  </a:lnTo>
                  <a:lnTo>
                    <a:pt x="288581" y="228444"/>
                  </a:lnTo>
                  <a:lnTo>
                    <a:pt x="298118" y="251910"/>
                  </a:lnTo>
                  <a:lnTo>
                    <a:pt x="300661" y="264718"/>
                  </a:lnTo>
                  <a:lnTo>
                    <a:pt x="298847" y="275597"/>
                  </a:lnTo>
                  <a:lnTo>
                    <a:pt x="287472" y="293923"/>
                  </a:lnTo>
                  <a:lnTo>
                    <a:pt x="264479" y="306748"/>
                  </a:lnTo>
                  <a:lnTo>
                    <a:pt x="218650" y="317425"/>
                  </a:lnTo>
                  <a:lnTo>
                    <a:pt x="174265" y="320589"/>
                  </a:lnTo>
                  <a:lnTo>
                    <a:pt x="137291" y="3219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137906" y="1863544"/>
            <a:ext cx="1853017" cy="526426"/>
            <a:chOff x="5137906" y="1863544"/>
            <a:chExt cx="1853017" cy="526426"/>
          </a:xfrm>
        </p:grpSpPr>
        <p:sp>
          <p:nvSpPr>
            <p:cNvPr id="39" name="Freeform 38"/>
            <p:cNvSpPr/>
            <p:nvPr/>
          </p:nvSpPr>
          <p:spPr>
            <a:xfrm>
              <a:off x="5348477" y="1947772"/>
              <a:ext cx="9879" cy="336912"/>
            </a:xfrm>
            <a:custGeom>
              <a:avLst/>
              <a:gdLst/>
              <a:ahLst/>
              <a:cxnLst/>
              <a:rect l="0" t="0" r="0" b="0"/>
              <a:pathLst>
                <a:path w="9879" h="33691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61452"/>
                  </a:lnTo>
                  <a:lnTo>
                    <a:pt x="8333" y="219023"/>
                  </a:lnTo>
                  <a:lnTo>
                    <a:pt x="9878" y="270006"/>
                  </a:lnTo>
                  <a:lnTo>
                    <a:pt x="7216" y="308509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58963" y="1863544"/>
              <a:ext cx="442198" cy="105286"/>
            </a:xfrm>
            <a:custGeom>
              <a:avLst/>
              <a:gdLst/>
              <a:ahLst/>
              <a:cxnLst/>
              <a:rect l="0" t="0" r="0" b="0"/>
              <a:pathLst>
                <a:path w="442198" h="105286">
                  <a:moveTo>
                    <a:pt x="442197" y="0"/>
                  </a:moveTo>
                  <a:lnTo>
                    <a:pt x="387153" y="16788"/>
                  </a:lnTo>
                  <a:lnTo>
                    <a:pt x="335745" y="26453"/>
                  </a:lnTo>
                  <a:lnTo>
                    <a:pt x="274940" y="44609"/>
                  </a:lnTo>
                  <a:lnTo>
                    <a:pt x="212115" y="63037"/>
                  </a:lnTo>
                  <a:lnTo>
                    <a:pt x="151994" y="77182"/>
                  </a:lnTo>
                  <a:lnTo>
                    <a:pt x="90509" y="84006"/>
                  </a:lnTo>
                  <a:lnTo>
                    <a:pt x="40235" y="954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7906" y="2221513"/>
              <a:ext cx="389556" cy="84229"/>
            </a:xfrm>
            <a:custGeom>
              <a:avLst/>
              <a:gdLst/>
              <a:ahLst/>
              <a:cxnLst/>
              <a:rect l="0" t="0" r="0" b="0"/>
              <a:pathLst>
                <a:path w="389556" h="84229">
                  <a:moveTo>
                    <a:pt x="389555" y="0"/>
                  </a:moveTo>
                  <a:lnTo>
                    <a:pt x="335411" y="11452"/>
                  </a:lnTo>
                  <a:lnTo>
                    <a:pt x="280464" y="24749"/>
                  </a:lnTo>
                  <a:lnTo>
                    <a:pt x="230615" y="39810"/>
                  </a:lnTo>
                  <a:lnTo>
                    <a:pt x="182454" y="56379"/>
                  </a:lnTo>
                  <a:lnTo>
                    <a:pt x="125421" y="68047"/>
                  </a:lnTo>
                  <a:lnTo>
                    <a:pt x="73297" y="73194"/>
                  </a:lnTo>
                  <a:lnTo>
                    <a:pt x="26177" y="8170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28989" y="2074308"/>
              <a:ext cx="191915" cy="180805"/>
            </a:xfrm>
            <a:custGeom>
              <a:avLst/>
              <a:gdLst/>
              <a:ahLst/>
              <a:cxnLst/>
              <a:rect l="0" t="0" r="0" b="0"/>
              <a:pathLst>
                <a:path w="191915" h="180805">
                  <a:moveTo>
                    <a:pt x="19529" y="62977"/>
                  </a:moveTo>
                  <a:lnTo>
                    <a:pt x="22648" y="111907"/>
                  </a:lnTo>
                  <a:lnTo>
                    <a:pt x="28594" y="171038"/>
                  </a:lnTo>
                  <a:lnTo>
                    <a:pt x="26742" y="178301"/>
                  </a:lnTo>
                  <a:lnTo>
                    <a:pt x="23168" y="180804"/>
                  </a:lnTo>
                  <a:lnTo>
                    <a:pt x="18445" y="180133"/>
                  </a:lnTo>
                  <a:lnTo>
                    <a:pt x="14127" y="175006"/>
                  </a:lnTo>
                  <a:lnTo>
                    <a:pt x="6209" y="156831"/>
                  </a:lnTo>
                  <a:lnTo>
                    <a:pt x="0" y="105866"/>
                  </a:lnTo>
                  <a:lnTo>
                    <a:pt x="1893" y="46925"/>
                  </a:lnTo>
                  <a:lnTo>
                    <a:pt x="4263" y="34728"/>
                  </a:lnTo>
                  <a:lnTo>
                    <a:pt x="19373" y="14937"/>
                  </a:lnTo>
                  <a:lnTo>
                    <a:pt x="29953" y="6383"/>
                  </a:lnTo>
                  <a:lnTo>
                    <a:pt x="54188" y="0"/>
                  </a:lnTo>
                  <a:lnTo>
                    <a:pt x="102284" y="5433"/>
                  </a:lnTo>
                  <a:lnTo>
                    <a:pt x="134906" y="20060"/>
                  </a:lnTo>
                  <a:lnTo>
                    <a:pt x="161209" y="39212"/>
                  </a:lnTo>
                  <a:lnTo>
                    <a:pt x="178232" y="65294"/>
                  </a:lnTo>
                  <a:lnTo>
                    <a:pt x="190684" y="95249"/>
                  </a:lnTo>
                  <a:lnTo>
                    <a:pt x="191914" y="115924"/>
                  </a:lnTo>
                  <a:lnTo>
                    <a:pt x="187985" y="168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69616" y="2074114"/>
              <a:ext cx="136872" cy="169767"/>
            </a:xfrm>
            <a:custGeom>
              <a:avLst/>
              <a:gdLst/>
              <a:ahLst/>
              <a:cxnLst/>
              <a:rect l="0" t="0" r="0" b="0"/>
              <a:pathLst>
                <a:path w="136872" h="169767">
                  <a:moveTo>
                    <a:pt x="0" y="10528"/>
                  </a:moveTo>
                  <a:lnTo>
                    <a:pt x="26364" y="71639"/>
                  </a:lnTo>
                  <a:lnTo>
                    <a:pt x="59899" y="131659"/>
                  </a:lnTo>
                  <a:lnTo>
                    <a:pt x="80789" y="166912"/>
                  </a:lnTo>
                  <a:lnTo>
                    <a:pt x="86615" y="169766"/>
                  </a:lnTo>
                  <a:lnTo>
                    <a:pt x="91668" y="166989"/>
                  </a:lnTo>
                  <a:lnTo>
                    <a:pt x="96208" y="160459"/>
                  </a:lnTo>
                  <a:lnTo>
                    <a:pt x="107209" y="98093"/>
                  </a:lnTo>
                  <a:lnTo>
                    <a:pt x="129152" y="3648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31895" y="2071946"/>
              <a:ext cx="176112" cy="215706"/>
            </a:xfrm>
            <a:custGeom>
              <a:avLst/>
              <a:gdLst/>
              <a:ahLst/>
              <a:cxnLst/>
              <a:rect l="0" t="0" r="0" b="0"/>
              <a:pathLst>
                <a:path w="176112" h="215706">
                  <a:moveTo>
                    <a:pt x="16706" y="54810"/>
                  </a:moveTo>
                  <a:lnTo>
                    <a:pt x="33473" y="71578"/>
                  </a:lnTo>
                  <a:lnTo>
                    <a:pt x="57303" y="79810"/>
                  </a:lnTo>
                  <a:lnTo>
                    <a:pt x="100485" y="81325"/>
                  </a:lnTo>
                  <a:lnTo>
                    <a:pt x="151408" y="71356"/>
                  </a:lnTo>
                  <a:lnTo>
                    <a:pt x="160319" y="65841"/>
                  </a:lnTo>
                  <a:lnTo>
                    <a:pt x="173341" y="50354"/>
                  </a:lnTo>
                  <a:lnTo>
                    <a:pt x="176111" y="41311"/>
                  </a:lnTo>
                  <a:lnTo>
                    <a:pt x="176070" y="21904"/>
                  </a:lnTo>
                  <a:lnTo>
                    <a:pt x="172082" y="14155"/>
                  </a:lnTo>
                  <a:lnTo>
                    <a:pt x="158291" y="2426"/>
                  </a:lnTo>
                  <a:lnTo>
                    <a:pt x="149700" y="0"/>
                  </a:lnTo>
                  <a:lnTo>
                    <a:pt x="120842" y="2175"/>
                  </a:lnTo>
                  <a:lnTo>
                    <a:pt x="58719" y="21194"/>
                  </a:lnTo>
                  <a:lnTo>
                    <a:pt x="11753" y="51957"/>
                  </a:lnTo>
                  <a:lnTo>
                    <a:pt x="2807" y="71870"/>
                  </a:lnTo>
                  <a:lnTo>
                    <a:pt x="0" y="97487"/>
                  </a:lnTo>
                  <a:lnTo>
                    <a:pt x="7730" y="155354"/>
                  </a:lnTo>
                  <a:lnTo>
                    <a:pt x="10722" y="167463"/>
                  </a:lnTo>
                  <a:lnTo>
                    <a:pt x="23405" y="187156"/>
                  </a:lnTo>
                  <a:lnTo>
                    <a:pt x="40740" y="202538"/>
                  </a:lnTo>
                  <a:lnTo>
                    <a:pt x="60143" y="213274"/>
                  </a:lnTo>
                  <a:lnTo>
                    <a:pt x="80465" y="215705"/>
                  </a:lnTo>
                  <a:lnTo>
                    <a:pt x="121991" y="2127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59171" y="2053057"/>
              <a:ext cx="115814" cy="211957"/>
            </a:xfrm>
            <a:custGeom>
              <a:avLst/>
              <a:gdLst/>
              <a:ahLst/>
              <a:cxnLst/>
              <a:rect l="0" t="0" r="0" b="0"/>
              <a:pathLst>
                <a:path w="115814" h="211957">
                  <a:moveTo>
                    <a:pt x="0" y="84228"/>
                  </a:moveTo>
                  <a:lnTo>
                    <a:pt x="3119" y="126919"/>
                  </a:lnTo>
                  <a:lnTo>
                    <a:pt x="19128" y="186296"/>
                  </a:lnTo>
                  <a:lnTo>
                    <a:pt x="30338" y="209140"/>
                  </a:lnTo>
                  <a:lnTo>
                    <a:pt x="33093" y="211956"/>
                  </a:lnTo>
                  <a:lnTo>
                    <a:pt x="33761" y="209154"/>
                  </a:lnTo>
                  <a:lnTo>
                    <a:pt x="23466" y="152412"/>
                  </a:lnTo>
                  <a:lnTo>
                    <a:pt x="6874" y="95416"/>
                  </a:lnTo>
                  <a:lnTo>
                    <a:pt x="6174" y="73993"/>
                  </a:lnTo>
                  <a:lnTo>
                    <a:pt x="10933" y="53942"/>
                  </a:lnTo>
                  <a:lnTo>
                    <a:pt x="20847" y="37232"/>
                  </a:lnTo>
                  <a:lnTo>
                    <a:pt x="45171" y="14671"/>
                  </a:lnTo>
                  <a:lnTo>
                    <a:pt x="67649" y="652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39837" y="2100110"/>
              <a:ext cx="186482" cy="190426"/>
            </a:xfrm>
            <a:custGeom>
              <a:avLst/>
              <a:gdLst/>
              <a:ahLst/>
              <a:cxnLst/>
              <a:rect l="0" t="0" r="0" b="0"/>
              <a:pathLst>
                <a:path w="186482" h="190426">
                  <a:moveTo>
                    <a:pt x="177303" y="5589"/>
                  </a:moveTo>
                  <a:lnTo>
                    <a:pt x="160535" y="0"/>
                  </a:lnTo>
                  <a:lnTo>
                    <a:pt x="127751" y="2113"/>
                  </a:lnTo>
                  <a:lnTo>
                    <a:pt x="75921" y="14478"/>
                  </a:lnTo>
                  <a:lnTo>
                    <a:pt x="33794" y="38237"/>
                  </a:lnTo>
                  <a:lnTo>
                    <a:pt x="2596" y="65461"/>
                  </a:lnTo>
                  <a:lnTo>
                    <a:pt x="0" y="72410"/>
                  </a:lnTo>
                  <a:lnTo>
                    <a:pt x="609" y="79382"/>
                  </a:lnTo>
                  <a:lnTo>
                    <a:pt x="3355" y="86370"/>
                  </a:lnTo>
                  <a:lnTo>
                    <a:pt x="11035" y="91028"/>
                  </a:lnTo>
                  <a:lnTo>
                    <a:pt x="62267" y="98505"/>
                  </a:lnTo>
                  <a:lnTo>
                    <a:pt x="123376" y="108509"/>
                  </a:lnTo>
                  <a:lnTo>
                    <a:pt x="166520" y="124748"/>
                  </a:lnTo>
                  <a:lnTo>
                    <a:pt x="177134" y="130652"/>
                  </a:lnTo>
                  <a:lnTo>
                    <a:pt x="183039" y="139267"/>
                  </a:lnTo>
                  <a:lnTo>
                    <a:pt x="186481" y="161318"/>
                  </a:lnTo>
                  <a:lnTo>
                    <a:pt x="183422" y="170239"/>
                  </a:lnTo>
                  <a:lnTo>
                    <a:pt x="170664" y="183272"/>
                  </a:lnTo>
                  <a:lnTo>
                    <a:pt x="147056" y="189844"/>
                  </a:lnTo>
                  <a:lnTo>
                    <a:pt x="107119" y="190425"/>
                  </a:lnTo>
                  <a:lnTo>
                    <a:pt x="46980" y="176754"/>
                  </a:lnTo>
                  <a:lnTo>
                    <a:pt x="29904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45712" y="2096338"/>
              <a:ext cx="230235" cy="207088"/>
            </a:xfrm>
            <a:custGeom>
              <a:avLst/>
              <a:gdLst/>
              <a:ahLst/>
              <a:cxnLst/>
              <a:rect l="0" t="0" r="0" b="0"/>
              <a:pathLst>
                <a:path w="230235" h="207088">
                  <a:moveTo>
                    <a:pt x="24070" y="72532"/>
                  </a:moveTo>
                  <a:lnTo>
                    <a:pt x="61549" y="64199"/>
                  </a:lnTo>
                  <a:lnTo>
                    <a:pt x="112972" y="62437"/>
                  </a:lnTo>
                  <a:lnTo>
                    <a:pt x="174255" y="60920"/>
                  </a:lnTo>
                  <a:lnTo>
                    <a:pt x="210119" y="52454"/>
                  </a:lnTo>
                  <a:lnTo>
                    <a:pt x="228031" y="41771"/>
                  </a:lnTo>
                  <a:lnTo>
                    <a:pt x="230234" y="35647"/>
                  </a:lnTo>
                  <a:lnTo>
                    <a:pt x="228193" y="29225"/>
                  </a:lnTo>
                  <a:lnTo>
                    <a:pt x="223323" y="22604"/>
                  </a:lnTo>
                  <a:lnTo>
                    <a:pt x="208554" y="12127"/>
                  </a:lnTo>
                  <a:lnTo>
                    <a:pt x="189121" y="4741"/>
                  </a:lnTo>
                  <a:lnTo>
                    <a:pt x="138517" y="0"/>
                  </a:lnTo>
                  <a:lnTo>
                    <a:pt x="111201" y="1691"/>
                  </a:lnTo>
                  <a:lnTo>
                    <a:pt x="58656" y="21841"/>
                  </a:lnTo>
                  <a:lnTo>
                    <a:pt x="37102" y="35964"/>
                  </a:lnTo>
                  <a:lnTo>
                    <a:pt x="12983" y="63647"/>
                  </a:lnTo>
                  <a:lnTo>
                    <a:pt x="2375" y="83791"/>
                  </a:lnTo>
                  <a:lnTo>
                    <a:pt x="0" y="104442"/>
                  </a:lnTo>
                  <a:lnTo>
                    <a:pt x="8007" y="146296"/>
                  </a:lnTo>
                  <a:lnTo>
                    <a:pt x="23080" y="172247"/>
                  </a:lnTo>
                  <a:lnTo>
                    <a:pt x="38838" y="184310"/>
                  </a:lnTo>
                  <a:lnTo>
                    <a:pt x="77550" y="201587"/>
                  </a:lnTo>
                  <a:lnTo>
                    <a:pt x="114135" y="207087"/>
                  </a:lnTo>
                  <a:lnTo>
                    <a:pt x="128439" y="205254"/>
                  </a:lnTo>
                  <a:lnTo>
                    <a:pt x="139883" y="198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85306" y="2358400"/>
              <a:ext cx="1516104" cy="31570"/>
            </a:xfrm>
            <a:custGeom>
              <a:avLst/>
              <a:gdLst/>
              <a:ahLst/>
              <a:cxnLst/>
              <a:rect l="0" t="0" r="0" b="0"/>
              <a:pathLst>
                <a:path w="1516104" h="31570">
                  <a:moveTo>
                    <a:pt x="1516103" y="21040"/>
                  </a:moveTo>
                  <a:lnTo>
                    <a:pt x="1457487" y="11975"/>
                  </a:lnTo>
                  <a:lnTo>
                    <a:pt x="1405928" y="10945"/>
                  </a:lnTo>
                  <a:lnTo>
                    <a:pt x="1357376" y="10640"/>
                  </a:lnTo>
                  <a:lnTo>
                    <a:pt x="1296587" y="10550"/>
                  </a:lnTo>
                  <a:lnTo>
                    <a:pt x="1250474" y="10529"/>
                  </a:lnTo>
                  <a:lnTo>
                    <a:pt x="1187834" y="10517"/>
                  </a:lnTo>
                  <a:lnTo>
                    <a:pt x="1124746" y="10513"/>
                  </a:lnTo>
                  <a:lnTo>
                    <a:pt x="1067224" y="9342"/>
                  </a:lnTo>
                  <a:lnTo>
                    <a:pt x="1007682" y="2178"/>
                  </a:lnTo>
                  <a:lnTo>
                    <a:pt x="957188" y="633"/>
                  </a:lnTo>
                  <a:lnTo>
                    <a:pt x="908302" y="176"/>
                  </a:lnTo>
                  <a:lnTo>
                    <a:pt x="861062" y="40"/>
                  </a:lnTo>
                  <a:lnTo>
                    <a:pt x="810020" y="0"/>
                  </a:lnTo>
                  <a:lnTo>
                    <a:pt x="757852" y="3107"/>
                  </a:lnTo>
                  <a:lnTo>
                    <a:pt x="705350" y="8318"/>
                  </a:lnTo>
                  <a:lnTo>
                    <a:pt x="652749" y="9862"/>
                  </a:lnTo>
                  <a:lnTo>
                    <a:pt x="603238" y="10319"/>
                  </a:lnTo>
                  <a:lnTo>
                    <a:pt x="544587" y="10474"/>
                  </a:lnTo>
                  <a:lnTo>
                    <a:pt x="496451" y="16089"/>
                  </a:lnTo>
                  <a:lnTo>
                    <a:pt x="435019" y="13996"/>
                  </a:lnTo>
                  <a:lnTo>
                    <a:pt x="386128" y="18433"/>
                  </a:lnTo>
                  <a:lnTo>
                    <a:pt x="323973" y="20525"/>
                  </a:lnTo>
                  <a:lnTo>
                    <a:pt x="261306" y="20938"/>
                  </a:lnTo>
                  <a:lnTo>
                    <a:pt x="212474" y="26599"/>
                  </a:lnTo>
                  <a:lnTo>
                    <a:pt x="150808" y="30587"/>
                  </a:lnTo>
                  <a:lnTo>
                    <a:pt x="101875" y="31278"/>
                  </a:lnTo>
                  <a:lnTo>
                    <a:pt x="42826" y="31511"/>
                  </a:lnTo>
                  <a:lnTo>
                    <a:pt x="0" y="31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85637" y="2173809"/>
              <a:ext cx="105286" cy="5591"/>
            </a:xfrm>
            <a:custGeom>
              <a:avLst/>
              <a:gdLst/>
              <a:ahLst/>
              <a:cxnLst/>
              <a:rect l="0" t="0" r="0" b="0"/>
              <a:pathLst>
                <a:path w="105286" h="5591">
                  <a:moveTo>
                    <a:pt x="105285" y="5590"/>
                  </a:moveTo>
                  <a:lnTo>
                    <a:pt x="88517" y="0"/>
                  </a:lnTo>
                  <a:lnTo>
                    <a:pt x="27746" y="4045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192291" y="1895129"/>
            <a:ext cx="1872310" cy="557125"/>
            <a:chOff x="7192291" y="1895129"/>
            <a:chExt cx="1872310" cy="557125"/>
          </a:xfrm>
        </p:grpSpPr>
        <p:sp>
          <p:nvSpPr>
            <p:cNvPr id="51" name="Freeform 50"/>
            <p:cNvSpPr/>
            <p:nvPr/>
          </p:nvSpPr>
          <p:spPr>
            <a:xfrm>
              <a:off x="7192291" y="2098581"/>
              <a:ext cx="275092" cy="224224"/>
            </a:xfrm>
            <a:custGeom>
              <a:avLst/>
              <a:gdLst/>
              <a:ahLst/>
              <a:cxnLst/>
              <a:rect l="0" t="0" r="0" b="0"/>
              <a:pathLst>
                <a:path w="275092" h="224224">
                  <a:moveTo>
                    <a:pt x="219771" y="28175"/>
                  </a:moveTo>
                  <a:lnTo>
                    <a:pt x="164726" y="4151"/>
                  </a:lnTo>
                  <a:lnTo>
                    <a:pt x="127942" y="0"/>
                  </a:lnTo>
                  <a:lnTo>
                    <a:pt x="67168" y="11539"/>
                  </a:lnTo>
                  <a:lnTo>
                    <a:pt x="37425" y="27015"/>
                  </a:lnTo>
                  <a:lnTo>
                    <a:pt x="13794" y="52008"/>
                  </a:lnTo>
                  <a:lnTo>
                    <a:pt x="5393" y="74642"/>
                  </a:lnTo>
                  <a:lnTo>
                    <a:pt x="0" y="132890"/>
                  </a:lnTo>
                  <a:lnTo>
                    <a:pt x="5502" y="160113"/>
                  </a:lnTo>
                  <a:lnTo>
                    <a:pt x="10244" y="172286"/>
                  </a:lnTo>
                  <a:lnTo>
                    <a:pt x="24873" y="188930"/>
                  </a:lnTo>
                  <a:lnTo>
                    <a:pt x="62859" y="214737"/>
                  </a:lnTo>
                  <a:lnTo>
                    <a:pt x="99319" y="224223"/>
                  </a:lnTo>
                  <a:lnTo>
                    <a:pt x="139758" y="221444"/>
                  </a:lnTo>
                  <a:lnTo>
                    <a:pt x="186938" y="201619"/>
                  </a:lnTo>
                  <a:lnTo>
                    <a:pt x="240663" y="162698"/>
                  </a:lnTo>
                  <a:lnTo>
                    <a:pt x="261186" y="132765"/>
                  </a:lnTo>
                  <a:lnTo>
                    <a:pt x="274676" y="101669"/>
                  </a:lnTo>
                  <a:lnTo>
                    <a:pt x="275091" y="91209"/>
                  </a:lnTo>
                  <a:lnTo>
                    <a:pt x="269314" y="70228"/>
                  </a:lnTo>
                  <a:lnTo>
                    <a:pt x="252908" y="38685"/>
                  </a:lnTo>
                  <a:lnTo>
                    <a:pt x="219771" y="7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69989" y="2221513"/>
              <a:ext cx="17534" cy="228304"/>
            </a:xfrm>
            <a:custGeom>
              <a:avLst/>
              <a:gdLst/>
              <a:ahLst/>
              <a:cxnLst/>
              <a:rect l="0" t="0" r="0" b="0"/>
              <a:pathLst>
                <a:path w="17534" h="228304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6" y="165650"/>
                  </a:lnTo>
                  <a:lnTo>
                    <a:pt x="17475" y="226870"/>
                  </a:lnTo>
                  <a:lnTo>
                    <a:pt x="17533" y="228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53423" y="2040175"/>
              <a:ext cx="149107" cy="412079"/>
            </a:xfrm>
            <a:custGeom>
              <a:avLst/>
              <a:gdLst/>
              <a:ahLst/>
              <a:cxnLst/>
              <a:rect l="0" t="0" r="0" b="0"/>
              <a:pathLst>
                <a:path w="149107" h="412079">
                  <a:moveTo>
                    <a:pt x="28370" y="412078"/>
                  </a:moveTo>
                  <a:lnTo>
                    <a:pt x="21898" y="362390"/>
                  </a:lnTo>
                  <a:lnTo>
                    <a:pt x="16449" y="304145"/>
                  </a:lnTo>
                  <a:lnTo>
                    <a:pt x="8441" y="250179"/>
                  </a:lnTo>
                  <a:lnTo>
                    <a:pt x="6750" y="200955"/>
                  </a:lnTo>
                  <a:lnTo>
                    <a:pt x="6179" y="137509"/>
                  </a:lnTo>
                  <a:lnTo>
                    <a:pt x="0" y="81086"/>
                  </a:lnTo>
                  <a:lnTo>
                    <a:pt x="10601" y="24073"/>
                  </a:lnTo>
                  <a:lnTo>
                    <a:pt x="16099" y="15663"/>
                  </a:lnTo>
                  <a:lnTo>
                    <a:pt x="31566" y="3199"/>
                  </a:lnTo>
                  <a:lnTo>
                    <a:pt x="50140" y="0"/>
                  </a:lnTo>
                  <a:lnTo>
                    <a:pt x="60006" y="784"/>
                  </a:lnTo>
                  <a:lnTo>
                    <a:pt x="80327" y="11014"/>
                  </a:lnTo>
                  <a:lnTo>
                    <a:pt x="138817" y="61905"/>
                  </a:lnTo>
                  <a:lnTo>
                    <a:pt x="146940" y="82243"/>
                  </a:lnTo>
                  <a:lnTo>
                    <a:pt x="149106" y="94218"/>
                  </a:lnTo>
                  <a:lnTo>
                    <a:pt x="145272" y="116881"/>
                  </a:lnTo>
                  <a:lnTo>
                    <a:pt x="140975" y="127838"/>
                  </a:lnTo>
                  <a:lnTo>
                    <a:pt x="126842" y="143132"/>
                  </a:lnTo>
                  <a:lnTo>
                    <a:pt x="89172" y="162482"/>
                  </a:lnTo>
                  <a:lnTo>
                    <a:pt x="48152" y="170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780559" y="2041916"/>
              <a:ext cx="160842" cy="399878"/>
            </a:xfrm>
            <a:custGeom>
              <a:avLst/>
              <a:gdLst/>
              <a:ahLst/>
              <a:cxnLst/>
              <a:rect l="0" t="0" r="0" b="0"/>
              <a:pathLst>
                <a:path w="160842" h="399878">
                  <a:moveTo>
                    <a:pt x="0" y="126954"/>
                  </a:moveTo>
                  <a:lnTo>
                    <a:pt x="5589" y="185571"/>
                  </a:lnTo>
                  <a:lnTo>
                    <a:pt x="18212" y="248407"/>
                  </a:lnTo>
                  <a:lnTo>
                    <a:pt x="26085" y="308482"/>
                  </a:lnTo>
                  <a:lnTo>
                    <a:pt x="37735" y="365409"/>
                  </a:lnTo>
                  <a:lnTo>
                    <a:pt x="39647" y="399469"/>
                  </a:lnTo>
                  <a:lnTo>
                    <a:pt x="38129" y="399877"/>
                  </a:lnTo>
                  <a:lnTo>
                    <a:pt x="35949" y="396640"/>
                  </a:lnTo>
                  <a:lnTo>
                    <a:pt x="32161" y="342088"/>
                  </a:lnTo>
                  <a:lnTo>
                    <a:pt x="31756" y="293643"/>
                  </a:lnTo>
                  <a:lnTo>
                    <a:pt x="31637" y="242244"/>
                  </a:lnTo>
                  <a:lnTo>
                    <a:pt x="31601" y="193089"/>
                  </a:lnTo>
                  <a:lnTo>
                    <a:pt x="31589" y="134559"/>
                  </a:lnTo>
                  <a:lnTo>
                    <a:pt x="32757" y="79107"/>
                  </a:lnTo>
                  <a:lnTo>
                    <a:pt x="46240" y="22301"/>
                  </a:lnTo>
                  <a:lnTo>
                    <a:pt x="51884" y="13901"/>
                  </a:lnTo>
                  <a:lnTo>
                    <a:pt x="67513" y="1449"/>
                  </a:lnTo>
                  <a:lnTo>
                    <a:pt x="77764" y="0"/>
                  </a:lnTo>
                  <a:lnTo>
                    <a:pt x="101632" y="4630"/>
                  </a:lnTo>
                  <a:lnTo>
                    <a:pt x="130199" y="20390"/>
                  </a:lnTo>
                  <a:lnTo>
                    <a:pt x="142874" y="36308"/>
                  </a:lnTo>
                  <a:lnTo>
                    <a:pt x="160543" y="75123"/>
                  </a:lnTo>
                  <a:lnTo>
                    <a:pt x="160841" y="85381"/>
                  </a:lnTo>
                  <a:lnTo>
                    <a:pt x="154933" y="106138"/>
                  </a:lnTo>
                  <a:lnTo>
                    <a:pt x="141389" y="120822"/>
                  </a:lnTo>
                  <a:lnTo>
                    <a:pt x="104098" y="139781"/>
                  </a:lnTo>
                  <a:lnTo>
                    <a:pt x="47273" y="150047"/>
                  </a:lnTo>
                  <a:lnTo>
                    <a:pt x="21057" y="15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98775" y="2060720"/>
              <a:ext cx="185743" cy="166005"/>
            </a:xfrm>
            <a:custGeom>
              <a:avLst/>
              <a:gdLst/>
              <a:ahLst/>
              <a:cxnLst/>
              <a:rect l="0" t="0" r="0" b="0"/>
              <a:pathLst>
                <a:path w="185743" h="166005">
                  <a:moveTo>
                    <a:pt x="139753" y="34451"/>
                  </a:moveTo>
                  <a:lnTo>
                    <a:pt x="128575" y="23272"/>
                  </a:lnTo>
                  <a:lnTo>
                    <a:pt x="110609" y="17784"/>
                  </a:lnTo>
                  <a:lnTo>
                    <a:pt x="99267" y="16321"/>
                  </a:lnTo>
                  <a:lnTo>
                    <a:pt x="60946" y="25439"/>
                  </a:lnTo>
                  <a:lnTo>
                    <a:pt x="31135" y="42959"/>
                  </a:lnTo>
                  <a:lnTo>
                    <a:pt x="18169" y="59289"/>
                  </a:lnTo>
                  <a:lnTo>
                    <a:pt x="313" y="98368"/>
                  </a:lnTo>
                  <a:lnTo>
                    <a:pt x="0" y="107478"/>
                  </a:lnTo>
                  <a:lnTo>
                    <a:pt x="5891" y="123839"/>
                  </a:lnTo>
                  <a:lnTo>
                    <a:pt x="22361" y="146204"/>
                  </a:lnTo>
                  <a:lnTo>
                    <a:pt x="41566" y="154309"/>
                  </a:lnTo>
                  <a:lnTo>
                    <a:pt x="98357" y="166004"/>
                  </a:lnTo>
                  <a:lnTo>
                    <a:pt x="124085" y="163889"/>
                  </a:lnTo>
                  <a:lnTo>
                    <a:pt x="144878" y="152810"/>
                  </a:lnTo>
                  <a:lnTo>
                    <a:pt x="153698" y="144942"/>
                  </a:lnTo>
                  <a:lnTo>
                    <a:pt x="171701" y="111513"/>
                  </a:lnTo>
                  <a:lnTo>
                    <a:pt x="184444" y="77561"/>
                  </a:lnTo>
                  <a:lnTo>
                    <a:pt x="185742" y="55950"/>
                  </a:lnTo>
                  <a:lnTo>
                    <a:pt x="184451" y="45274"/>
                  </a:lnTo>
                  <a:lnTo>
                    <a:pt x="173657" y="27173"/>
                  </a:lnTo>
                  <a:lnTo>
                    <a:pt x="157162" y="12499"/>
                  </a:lnTo>
                  <a:lnTo>
                    <a:pt x="138132" y="2077"/>
                  </a:lnTo>
                  <a:lnTo>
                    <a:pt x="130483" y="0"/>
                  </a:lnTo>
                  <a:lnTo>
                    <a:pt x="108168" y="2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29510" y="2034195"/>
              <a:ext cx="194995" cy="201026"/>
            </a:xfrm>
            <a:custGeom>
              <a:avLst/>
              <a:gdLst/>
              <a:ahLst/>
              <a:cxnLst/>
              <a:rect l="0" t="0" r="0" b="0"/>
              <a:pathLst>
                <a:path w="194995" h="201026">
                  <a:moveTo>
                    <a:pt x="140645" y="8333"/>
                  </a:moveTo>
                  <a:lnTo>
                    <a:pt x="103167" y="0"/>
                  </a:lnTo>
                  <a:lnTo>
                    <a:pt x="65199" y="1574"/>
                  </a:lnTo>
                  <a:lnTo>
                    <a:pt x="16038" y="12587"/>
                  </a:lnTo>
                  <a:lnTo>
                    <a:pt x="8441" y="19358"/>
                  </a:lnTo>
                  <a:lnTo>
                    <a:pt x="0" y="39359"/>
                  </a:lnTo>
                  <a:lnTo>
                    <a:pt x="2427" y="47735"/>
                  </a:lnTo>
                  <a:lnTo>
                    <a:pt x="8725" y="54488"/>
                  </a:lnTo>
                  <a:lnTo>
                    <a:pt x="39947" y="69582"/>
                  </a:lnTo>
                  <a:lnTo>
                    <a:pt x="97749" y="88798"/>
                  </a:lnTo>
                  <a:lnTo>
                    <a:pt x="151071" y="112155"/>
                  </a:lnTo>
                  <a:lnTo>
                    <a:pt x="177140" y="131772"/>
                  </a:lnTo>
                  <a:lnTo>
                    <a:pt x="194092" y="157991"/>
                  </a:lnTo>
                  <a:lnTo>
                    <a:pt x="194994" y="166597"/>
                  </a:lnTo>
                  <a:lnTo>
                    <a:pt x="189756" y="182398"/>
                  </a:lnTo>
                  <a:lnTo>
                    <a:pt x="176511" y="194100"/>
                  </a:lnTo>
                  <a:lnTo>
                    <a:pt x="168065" y="198858"/>
                  </a:lnTo>
                  <a:lnTo>
                    <a:pt x="143084" y="201025"/>
                  </a:lnTo>
                  <a:lnTo>
                    <a:pt x="81522" y="191029"/>
                  </a:lnTo>
                  <a:lnTo>
                    <a:pt x="56417" y="187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01436" y="2095171"/>
              <a:ext cx="16119" cy="178985"/>
            </a:xfrm>
            <a:custGeom>
              <a:avLst/>
              <a:gdLst/>
              <a:ahLst/>
              <a:cxnLst/>
              <a:rect l="0" t="0" r="0" b="0"/>
              <a:pathLst>
                <a:path w="16119" h="178985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1611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28083" y="1989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39303" y="1895129"/>
              <a:ext cx="9879" cy="357970"/>
            </a:xfrm>
            <a:custGeom>
              <a:avLst/>
              <a:gdLst/>
              <a:ahLst/>
              <a:cxnLst/>
              <a:rect l="0" t="0" r="0" b="0"/>
              <a:pathLst>
                <a:path w="9879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4620" y="212191"/>
                  </a:lnTo>
                  <a:lnTo>
                    <a:pt x="4031" y="253164"/>
                  </a:lnTo>
                  <a:lnTo>
                    <a:pt x="8724" y="308931"/>
                  </a:lnTo>
                  <a:lnTo>
                    <a:pt x="987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91253" y="2074114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40" y="0"/>
                  </a:lnTo>
                  <a:lnTo>
                    <a:pt x="122129" y="8405"/>
                  </a:lnTo>
                  <a:lnTo>
                    <a:pt x="63725" y="18211"/>
                  </a:lnTo>
                  <a:lnTo>
                    <a:pt x="27461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30701" y="2038870"/>
              <a:ext cx="233900" cy="242926"/>
            </a:xfrm>
            <a:custGeom>
              <a:avLst/>
              <a:gdLst/>
              <a:ahLst/>
              <a:cxnLst/>
              <a:rect l="0" t="0" r="0" b="0"/>
              <a:pathLst>
                <a:path w="233900" h="242926">
                  <a:moveTo>
                    <a:pt x="23765" y="77357"/>
                  </a:moveTo>
                  <a:lnTo>
                    <a:pt x="66457" y="80477"/>
                  </a:lnTo>
                  <a:lnTo>
                    <a:pt x="127003" y="92976"/>
                  </a:lnTo>
                  <a:lnTo>
                    <a:pt x="181981" y="86119"/>
                  </a:lnTo>
                  <a:lnTo>
                    <a:pt x="207557" y="78912"/>
                  </a:lnTo>
                  <a:lnTo>
                    <a:pt x="226723" y="67910"/>
                  </a:lnTo>
                  <a:lnTo>
                    <a:pt x="231600" y="59361"/>
                  </a:lnTo>
                  <a:lnTo>
                    <a:pt x="233899" y="37384"/>
                  </a:lnTo>
                  <a:lnTo>
                    <a:pt x="230535" y="28481"/>
                  </a:lnTo>
                  <a:lnTo>
                    <a:pt x="217438" y="15471"/>
                  </a:lnTo>
                  <a:lnTo>
                    <a:pt x="190334" y="1569"/>
                  </a:lnTo>
                  <a:lnTo>
                    <a:pt x="167206" y="0"/>
                  </a:lnTo>
                  <a:lnTo>
                    <a:pt x="119819" y="8525"/>
                  </a:lnTo>
                  <a:lnTo>
                    <a:pt x="66050" y="36347"/>
                  </a:lnTo>
                  <a:lnTo>
                    <a:pt x="29389" y="63537"/>
                  </a:lnTo>
                  <a:lnTo>
                    <a:pt x="12433" y="90030"/>
                  </a:lnTo>
                  <a:lnTo>
                    <a:pt x="0" y="125696"/>
                  </a:lnTo>
                  <a:lnTo>
                    <a:pt x="1894" y="149144"/>
                  </a:lnTo>
                  <a:lnTo>
                    <a:pt x="22174" y="192793"/>
                  </a:lnTo>
                  <a:lnTo>
                    <a:pt x="47471" y="219055"/>
                  </a:lnTo>
                  <a:lnTo>
                    <a:pt x="77192" y="236065"/>
                  </a:lnTo>
                  <a:lnTo>
                    <a:pt x="119404" y="242925"/>
                  </a:lnTo>
                  <a:lnTo>
                    <a:pt x="176494" y="236837"/>
                  </a:lnTo>
                  <a:lnTo>
                    <a:pt x="223806" y="22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202783" y="2758466"/>
            <a:ext cx="2175692" cy="647153"/>
            <a:chOff x="5202783" y="2758466"/>
            <a:chExt cx="2175692" cy="647153"/>
          </a:xfrm>
        </p:grpSpPr>
        <p:sp>
          <p:nvSpPr>
            <p:cNvPr id="63" name="Freeform 62"/>
            <p:cNvSpPr/>
            <p:nvPr/>
          </p:nvSpPr>
          <p:spPr>
            <a:xfrm>
              <a:off x="5202783" y="2838131"/>
              <a:ext cx="337252" cy="412225"/>
            </a:xfrm>
            <a:custGeom>
              <a:avLst/>
              <a:gdLst/>
              <a:ahLst/>
              <a:cxnLst/>
              <a:rect l="0" t="0" r="0" b="0"/>
              <a:pathLst>
                <a:path w="337252" h="412225">
                  <a:moveTo>
                    <a:pt x="198336" y="15091"/>
                  </a:moveTo>
                  <a:lnTo>
                    <a:pt x="154373" y="437"/>
                  </a:lnTo>
                  <a:lnTo>
                    <a:pt x="134343" y="0"/>
                  </a:lnTo>
                  <a:lnTo>
                    <a:pt x="92889" y="9251"/>
                  </a:lnTo>
                  <a:lnTo>
                    <a:pt x="75041" y="21854"/>
                  </a:lnTo>
                  <a:lnTo>
                    <a:pt x="30147" y="73642"/>
                  </a:lnTo>
                  <a:lnTo>
                    <a:pt x="7446" y="125053"/>
                  </a:lnTo>
                  <a:lnTo>
                    <a:pt x="102" y="182608"/>
                  </a:lnTo>
                  <a:lnTo>
                    <a:pt x="0" y="237861"/>
                  </a:lnTo>
                  <a:lnTo>
                    <a:pt x="8029" y="290627"/>
                  </a:lnTo>
                  <a:lnTo>
                    <a:pt x="31109" y="347852"/>
                  </a:lnTo>
                  <a:lnTo>
                    <a:pt x="45634" y="370045"/>
                  </a:lnTo>
                  <a:lnTo>
                    <a:pt x="63788" y="387708"/>
                  </a:lnTo>
                  <a:lnTo>
                    <a:pt x="99328" y="405216"/>
                  </a:lnTo>
                  <a:lnTo>
                    <a:pt x="139495" y="412224"/>
                  </a:lnTo>
                  <a:lnTo>
                    <a:pt x="181031" y="408711"/>
                  </a:lnTo>
                  <a:lnTo>
                    <a:pt x="222974" y="394672"/>
                  </a:lnTo>
                  <a:lnTo>
                    <a:pt x="259449" y="370105"/>
                  </a:lnTo>
                  <a:lnTo>
                    <a:pt x="310759" y="311696"/>
                  </a:lnTo>
                  <a:lnTo>
                    <a:pt x="325511" y="287296"/>
                  </a:lnTo>
                  <a:lnTo>
                    <a:pt x="335966" y="256954"/>
                  </a:lnTo>
                  <a:lnTo>
                    <a:pt x="337251" y="212576"/>
                  </a:lnTo>
                  <a:lnTo>
                    <a:pt x="330223" y="169792"/>
                  </a:lnTo>
                  <a:lnTo>
                    <a:pt x="309553" y="127479"/>
                  </a:lnTo>
                  <a:lnTo>
                    <a:pt x="271127" y="88071"/>
                  </a:lnTo>
                  <a:lnTo>
                    <a:pt x="229742" y="60876"/>
                  </a:lnTo>
                  <a:lnTo>
                    <a:pt x="209955" y="54157"/>
                  </a:lnTo>
                  <a:lnTo>
                    <a:pt x="177279" y="57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02707" y="3021363"/>
              <a:ext cx="150000" cy="384256"/>
            </a:xfrm>
            <a:custGeom>
              <a:avLst/>
              <a:gdLst/>
              <a:ahLst/>
              <a:cxnLst/>
              <a:rect l="0" t="0" r="0" b="0"/>
              <a:pathLst>
                <a:path w="150000" h="384256">
                  <a:moveTo>
                    <a:pt x="8982" y="179300"/>
                  </a:moveTo>
                  <a:lnTo>
                    <a:pt x="17315" y="233444"/>
                  </a:lnTo>
                  <a:lnTo>
                    <a:pt x="19076" y="288391"/>
                  </a:lnTo>
                  <a:lnTo>
                    <a:pt x="26661" y="345475"/>
                  </a:lnTo>
                  <a:lnTo>
                    <a:pt x="29038" y="384255"/>
                  </a:lnTo>
                  <a:lnTo>
                    <a:pt x="29372" y="383787"/>
                  </a:lnTo>
                  <a:lnTo>
                    <a:pt x="28573" y="370789"/>
                  </a:lnTo>
                  <a:lnTo>
                    <a:pt x="21647" y="318077"/>
                  </a:lnTo>
                  <a:lnTo>
                    <a:pt x="20143" y="264093"/>
                  </a:lnTo>
                  <a:lnTo>
                    <a:pt x="16578" y="211053"/>
                  </a:lnTo>
                  <a:lnTo>
                    <a:pt x="8113" y="161412"/>
                  </a:lnTo>
                  <a:lnTo>
                    <a:pt x="362" y="102717"/>
                  </a:lnTo>
                  <a:lnTo>
                    <a:pt x="0" y="47232"/>
                  </a:lnTo>
                  <a:lnTo>
                    <a:pt x="4210" y="23507"/>
                  </a:lnTo>
                  <a:lnTo>
                    <a:pt x="10480" y="14607"/>
                  </a:lnTo>
                  <a:lnTo>
                    <a:pt x="29925" y="1598"/>
                  </a:lnTo>
                  <a:lnTo>
                    <a:pt x="40491" y="0"/>
                  </a:lnTo>
                  <a:lnTo>
                    <a:pt x="61591" y="4465"/>
                  </a:lnTo>
                  <a:lnTo>
                    <a:pt x="93200" y="20132"/>
                  </a:lnTo>
                  <a:lnTo>
                    <a:pt x="119203" y="45181"/>
                  </a:lnTo>
                  <a:lnTo>
                    <a:pt x="144654" y="95434"/>
                  </a:lnTo>
                  <a:lnTo>
                    <a:pt x="149999" y="116290"/>
                  </a:lnTo>
                  <a:lnTo>
                    <a:pt x="148476" y="137257"/>
                  </a:lnTo>
                  <a:lnTo>
                    <a:pt x="140779" y="155155"/>
                  </a:lnTo>
                  <a:lnTo>
                    <a:pt x="135451" y="163203"/>
                  </a:lnTo>
                  <a:lnTo>
                    <a:pt x="117053" y="175265"/>
                  </a:lnTo>
                  <a:lnTo>
                    <a:pt x="93279" y="183356"/>
                  </a:lnTo>
                  <a:lnTo>
                    <a:pt x="40567" y="189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90673" y="2987882"/>
              <a:ext cx="170146" cy="191725"/>
            </a:xfrm>
            <a:custGeom>
              <a:avLst/>
              <a:gdLst/>
              <a:ahLst/>
              <a:cxnLst/>
              <a:rect l="0" t="0" r="0" b="0"/>
              <a:pathLst>
                <a:path w="170146" h="191725">
                  <a:moveTo>
                    <a:pt x="0" y="118024"/>
                  </a:moveTo>
                  <a:lnTo>
                    <a:pt x="58617" y="118024"/>
                  </a:lnTo>
                  <a:lnTo>
                    <a:pt x="115214" y="106571"/>
                  </a:lnTo>
                  <a:lnTo>
                    <a:pt x="135434" y="98896"/>
                  </a:lnTo>
                  <a:lnTo>
                    <a:pt x="152220" y="87686"/>
                  </a:lnTo>
                  <a:lnTo>
                    <a:pt x="164360" y="71785"/>
                  </a:lnTo>
                  <a:lnTo>
                    <a:pt x="169235" y="62632"/>
                  </a:lnTo>
                  <a:lnTo>
                    <a:pt x="170145" y="54190"/>
                  </a:lnTo>
                  <a:lnTo>
                    <a:pt x="164917" y="38571"/>
                  </a:lnTo>
                  <a:lnTo>
                    <a:pt x="148821" y="16624"/>
                  </a:lnTo>
                  <a:lnTo>
                    <a:pt x="129704" y="5497"/>
                  </a:lnTo>
                  <a:lnTo>
                    <a:pt x="118055" y="892"/>
                  </a:lnTo>
                  <a:lnTo>
                    <a:pt x="73714" y="0"/>
                  </a:lnTo>
                  <a:lnTo>
                    <a:pt x="46800" y="10587"/>
                  </a:lnTo>
                  <a:lnTo>
                    <a:pt x="25480" y="26991"/>
                  </a:lnTo>
                  <a:lnTo>
                    <a:pt x="12104" y="45979"/>
                  </a:lnTo>
                  <a:lnTo>
                    <a:pt x="3587" y="81990"/>
                  </a:lnTo>
                  <a:lnTo>
                    <a:pt x="6652" y="122295"/>
                  </a:lnTo>
                  <a:lnTo>
                    <a:pt x="15045" y="143709"/>
                  </a:lnTo>
                  <a:lnTo>
                    <a:pt x="39497" y="176520"/>
                  </a:lnTo>
                  <a:lnTo>
                    <a:pt x="59278" y="184967"/>
                  </a:lnTo>
                  <a:lnTo>
                    <a:pt x="115814" y="191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43357" y="2990093"/>
              <a:ext cx="168457" cy="188294"/>
            </a:xfrm>
            <a:custGeom>
              <a:avLst/>
              <a:gdLst/>
              <a:ahLst/>
              <a:cxnLst/>
              <a:rect l="0" t="0" r="0" b="0"/>
              <a:pathLst>
                <a:path w="168457" h="188294">
                  <a:moveTo>
                    <a:pt x="0" y="52642"/>
                  </a:moveTo>
                  <a:lnTo>
                    <a:pt x="5590" y="111259"/>
                  </a:lnTo>
                  <a:lnTo>
                    <a:pt x="21331" y="170976"/>
                  </a:lnTo>
                  <a:lnTo>
                    <a:pt x="24749" y="184174"/>
                  </a:lnTo>
                  <a:lnTo>
                    <a:pt x="24688" y="188293"/>
                  </a:lnTo>
                  <a:lnTo>
                    <a:pt x="22308" y="186360"/>
                  </a:lnTo>
                  <a:lnTo>
                    <a:pt x="18381" y="180392"/>
                  </a:lnTo>
                  <a:lnTo>
                    <a:pt x="12855" y="149636"/>
                  </a:lnTo>
                  <a:lnTo>
                    <a:pt x="12159" y="90086"/>
                  </a:lnTo>
                  <a:lnTo>
                    <a:pt x="16322" y="60705"/>
                  </a:lnTo>
                  <a:lnTo>
                    <a:pt x="28312" y="38288"/>
                  </a:lnTo>
                  <a:lnTo>
                    <a:pt x="46508" y="21696"/>
                  </a:lnTo>
                  <a:lnTo>
                    <a:pt x="70194" y="10423"/>
                  </a:lnTo>
                  <a:lnTo>
                    <a:pt x="122357" y="205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14252" y="3013341"/>
              <a:ext cx="250246" cy="190360"/>
            </a:xfrm>
            <a:custGeom>
              <a:avLst/>
              <a:gdLst/>
              <a:ahLst/>
              <a:cxnLst/>
              <a:rect l="0" t="0" r="0" b="0"/>
              <a:pathLst>
                <a:path w="250246" h="190360">
                  <a:moveTo>
                    <a:pt x="144960" y="71508"/>
                  </a:moveTo>
                  <a:lnTo>
                    <a:pt x="124717" y="27546"/>
                  </a:lnTo>
                  <a:lnTo>
                    <a:pt x="99968" y="2851"/>
                  </a:lnTo>
                  <a:lnTo>
                    <a:pt x="90399" y="0"/>
                  </a:lnTo>
                  <a:lnTo>
                    <a:pt x="70408" y="3072"/>
                  </a:lnTo>
                  <a:lnTo>
                    <a:pt x="39423" y="17956"/>
                  </a:lnTo>
                  <a:lnTo>
                    <a:pt x="24745" y="33669"/>
                  </a:lnTo>
                  <a:lnTo>
                    <a:pt x="5790" y="72353"/>
                  </a:lnTo>
                  <a:lnTo>
                    <a:pt x="0" y="108933"/>
                  </a:lnTo>
                  <a:lnTo>
                    <a:pt x="3873" y="143819"/>
                  </a:lnTo>
                  <a:lnTo>
                    <a:pt x="12454" y="162528"/>
                  </a:lnTo>
                  <a:lnTo>
                    <a:pt x="18019" y="170792"/>
                  </a:lnTo>
                  <a:lnTo>
                    <a:pt x="33560" y="183095"/>
                  </a:lnTo>
                  <a:lnTo>
                    <a:pt x="42618" y="188013"/>
                  </a:lnTo>
                  <a:lnTo>
                    <a:pt x="62040" y="190359"/>
                  </a:lnTo>
                  <a:lnTo>
                    <a:pt x="72132" y="189347"/>
                  </a:lnTo>
                  <a:lnTo>
                    <a:pt x="80030" y="185162"/>
                  </a:lnTo>
                  <a:lnTo>
                    <a:pt x="110789" y="143537"/>
                  </a:lnTo>
                  <a:lnTo>
                    <a:pt x="125296" y="84012"/>
                  </a:lnTo>
                  <a:lnTo>
                    <a:pt x="129201" y="68877"/>
                  </a:lnTo>
                  <a:lnTo>
                    <a:pt x="128605" y="69754"/>
                  </a:lnTo>
                  <a:lnTo>
                    <a:pt x="127038" y="73848"/>
                  </a:lnTo>
                  <a:lnTo>
                    <a:pt x="130421" y="96378"/>
                  </a:lnTo>
                  <a:lnTo>
                    <a:pt x="150450" y="134263"/>
                  </a:lnTo>
                  <a:lnTo>
                    <a:pt x="183826" y="172767"/>
                  </a:lnTo>
                  <a:lnTo>
                    <a:pt x="203958" y="180853"/>
                  </a:lnTo>
                  <a:lnTo>
                    <a:pt x="250245" y="187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66692" y="2758466"/>
              <a:ext cx="50449" cy="442198"/>
            </a:xfrm>
            <a:custGeom>
              <a:avLst/>
              <a:gdLst/>
              <a:ahLst/>
              <a:cxnLst/>
              <a:rect l="0" t="0" r="0" b="0"/>
              <a:pathLst>
                <a:path w="50449" h="442198">
                  <a:moveTo>
                    <a:pt x="8334" y="0"/>
                  </a:moveTo>
                  <a:lnTo>
                    <a:pt x="0" y="37478"/>
                  </a:lnTo>
                  <a:lnTo>
                    <a:pt x="1120" y="61110"/>
                  </a:lnTo>
                  <a:lnTo>
                    <a:pt x="14665" y="111117"/>
                  </a:lnTo>
                  <a:lnTo>
                    <a:pt x="17619" y="159655"/>
                  </a:lnTo>
                  <a:lnTo>
                    <a:pt x="24206" y="217280"/>
                  </a:lnTo>
                  <a:lnTo>
                    <a:pt x="28366" y="272033"/>
                  </a:lnTo>
                  <a:lnTo>
                    <a:pt x="30257" y="320938"/>
                  </a:lnTo>
                  <a:lnTo>
                    <a:pt x="37706" y="371303"/>
                  </a:lnTo>
                  <a:lnTo>
                    <a:pt x="47584" y="421478"/>
                  </a:lnTo>
                  <a:lnTo>
                    <a:pt x="5044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17098" y="2929117"/>
              <a:ext cx="305328" cy="18863"/>
            </a:xfrm>
            <a:custGeom>
              <a:avLst/>
              <a:gdLst/>
              <a:ahLst/>
              <a:cxnLst/>
              <a:rect l="0" t="0" r="0" b="0"/>
              <a:pathLst>
                <a:path w="305328" h="18863">
                  <a:moveTo>
                    <a:pt x="305327" y="8333"/>
                  </a:moveTo>
                  <a:lnTo>
                    <a:pt x="267848" y="0"/>
                  </a:lnTo>
                  <a:lnTo>
                    <a:pt x="233001" y="1575"/>
                  </a:lnTo>
                  <a:lnTo>
                    <a:pt x="169590" y="7443"/>
                  </a:lnTo>
                  <a:lnTo>
                    <a:pt x="110362" y="11277"/>
                  </a:lnTo>
                  <a:lnTo>
                    <a:pt x="52996" y="17364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75501" y="3021678"/>
              <a:ext cx="10095" cy="157929"/>
            </a:xfrm>
            <a:custGeom>
              <a:avLst/>
              <a:gdLst/>
              <a:ahLst/>
              <a:cxnLst/>
              <a:rect l="0" t="0" r="0" b="0"/>
              <a:pathLst>
                <a:path w="10095" h="157929">
                  <a:moveTo>
                    <a:pt x="10094" y="0"/>
                  </a:moveTo>
                  <a:lnTo>
                    <a:pt x="1761" y="48931"/>
                  </a:lnTo>
                  <a:lnTo>
                    <a:pt x="0" y="108062"/>
                  </a:lnTo>
                  <a:lnTo>
                    <a:pt x="1009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75067" y="2905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72820" y="3021678"/>
              <a:ext cx="120273" cy="192552"/>
            </a:xfrm>
            <a:custGeom>
              <a:avLst/>
              <a:gdLst/>
              <a:ahLst/>
              <a:cxnLst/>
              <a:rect l="0" t="0" r="0" b="0"/>
              <a:pathLst>
                <a:path w="120273" h="192552">
                  <a:moveTo>
                    <a:pt x="91760" y="0"/>
                  </a:moveTo>
                  <a:lnTo>
                    <a:pt x="60478" y="9576"/>
                  </a:lnTo>
                  <a:lnTo>
                    <a:pt x="36737" y="27534"/>
                  </a:lnTo>
                  <a:lnTo>
                    <a:pt x="16056" y="54562"/>
                  </a:lnTo>
                  <a:lnTo>
                    <a:pt x="3169" y="85967"/>
                  </a:lnTo>
                  <a:lnTo>
                    <a:pt x="0" y="123218"/>
                  </a:lnTo>
                  <a:lnTo>
                    <a:pt x="3405" y="146011"/>
                  </a:lnTo>
                  <a:lnTo>
                    <a:pt x="11937" y="164720"/>
                  </a:lnTo>
                  <a:lnTo>
                    <a:pt x="17488" y="172984"/>
                  </a:lnTo>
                  <a:lnTo>
                    <a:pt x="33014" y="185286"/>
                  </a:lnTo>
                  <a:lnTo>
                    <a:pt x="42067" y="190205"/>
                  </a:lnTo>
                  <a:lnTo>
                    <a:pt x="61486" y="192551"/>
                  </a:lnTo>
                  <a:lnTo>
                    <a:pt x="71577" y="191538"/>
                  </a:lnTo>
                  <a:lnTo>
                    <a:pt x="89029" y="181054"/>
                  </a:lnTo>
                  <a:lnTo>
                    <a:pt x="103415" y="163527"/>
                  </a:lnTo>
                  <a:lnTo>
                    <a:pt x="116920" y="127352"/>
                  </a:lnTo>
                  <a:lnTo>
                    <a:pt x="120272" y="88167"/>
                  </a:lnTo>
                  <a:lnTo>
                    <a:pt x="116911" y="64922"/>
                  </a:lnTo>
                  <a:lnTo>
                    <a:pt x="108397" y="46012"/>
                  </a:lnTo>
                  <a:lnTo>
                    <a:pt x="8123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48808" y="3000664"/>
              <a:ext cx="168457" cy="200000"/>
            </a:xfrm>
            <a:custGeom>
              <a:avLst/>
              <a:gdLst/>
              <a:ahLst/>
              <a:cxnLst/>
              <a:rect l="0" t="0" r="0" b="0"/>
              <a:pathLst>
                <a:path w="168457" h="200000">
                  <a:moveTo>
                    <a:pt x="0" y="42071"/>
                  </a:moveTo>
                  <a:lnTo>
                    <a:pt x="17959" y="95946"/>
                  </a:lnTo>
                  <a:lnTo>
                    <a:pt x="36301" y="159163"/>
                  </a:lnTo>
                  <a:lnTo>
                    <a:pt x="34461" y="184579"/>
                  </a:lnTo>
                  <a:lnTo>
                    <a:pt x="32333" y="189719"/>
                  </a:lnTo>
                  <a:lnTo>
                    <a:pt x="29744" y="189636"/>
                  </a:lnTo>
                  <a:lnTo>
                    <a:pt x="26848" y="186071"/>
                  </a:lnTo>
                  <a:lnTo>
                    <a:pt x="17184" y="158698"/>
                  </a:lnTo>
                  <a:lnTo>
                    <a:pt x="13013" y="100290"/>
                  </a:lnTo>
                  <a:lnTo>
                    <a:pt x="20493" y="57892"/>
                  </a:lnTo>
                  <a:lnTo>
                    <a:pt x="37008" y="23752"/>
                  </a:lnTo>
                  <a:lnTo>
                    <a:pt x="49984" y="6243"/>
                  </a:lnTo>
                  <a:lnTo>
                    <a:pt x="57889" y="1808"/>
                  </a:lnTo>
                  <a:lnTo>
                    <a:pt x="76032" y="0"/>
                  </a:lnTo>
                  <a:lnTo>
                    <a:pt x="84613" y="3496"/>
                  </a:lnTo>
                  <a:lnTo>
                    <a:pt x="100387" y="16738"/>
                  </a:lnTo>
                  <a:lnTo>
                    <a:pt x="128408" y="61071"/>
                  </a:lnTo>
                  <a:lnTo>
                    <a:pt x="150256" y="121089"/>
                  </a:lnTo>
                  <a:lnTo>
                    <a:pt x="165251" y="175136"/>
                  </a:lnTo>
                  <a:lnTo>
                    <a:pt x="168456" y="199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53777" y="2971963"/>
              <a:ext cx="224698" cy="207644"/>
            </a:xfrm>
            <a:custGeom>
              <a:avLst/>
              <a:gdLst/>
              <a:ahLst/>
              <a:cxnLst/>
              <a:rect l="0" t="0" r="0" b="0"/>
              <a:pathLst>
                <a:path w="224698" h="207644">
                  <a:moveTo>
                    <a:pt x="163529" y="18130"/>
                  </a:moveTo>
                  <a:lnTo>
                    <a:pt x="146761" y="6952"/>
                  </a:lnTo>
                  <a:lnTo>
                    <a:pt x="113977" y="0"/>
                  </a:lnTo>
                  <a:lnTo>
                    <a:pt x="62147" y="6056"/>
                  </a:lnTo>
                  <a:lnTo>
                    <a:pt x="28985" y="16372"/>
                  </a:lnTo>
                  <a:lnTo>
                    <a:pt x="11704" y="27487"/>
                  </a:lnTo>
                  <a:lnTo>
                    <a:pt x="6160" y="36066"/>
                  </a:lnTo>
                  <a:lnTo>
                    <a:pt x="0" y="58077"/>
                  </a:lnTo>
                  <a:lnTo>
                    <a:pt x="1866" y="66988"/>
                  </a:lnTo>
                  <a:lnTo>
                    <a:pt x="6620" y="74099"/>
                  </a:lnTo>
                  <a:lnTo>
                    <a:pt x="21262" y="85119"/>
                  </a:lnTo>
                  <a:lnTo>
                    <a:pt x="39467" y="93916"/>
                  </a:lnTo>
                  <a:lnTo>
                    <a:pt x="95392" y="101861"/>
                  </a:lnTo>
                  <a:lnTo>
                    <a:pt x="152713" y="113481"/>
                  </a:lnTo>
                  <a:lnTo>
                    <a:pt x="178609" y="121340"/>
                  </a:lnTo>
                  <a:lnTo>
                    <a:pt x="214297" y="145449"/>
                  </a:lnTo>
                  <a:lnTo>
                    <a:pt x="221941" y="152142"/>
                  </a:lnTo>
                  <a:lnTo>
                    <a:pt x="224697" y="160114"/>
                  </a:lnTo>
                  <a:lnTo>
                    <a:pt x="221520" y="178330"/>
                  </a:lnTo>
                  <a:lnTo>
                    <a:pt x="215057" y="185761"/>
                  </a:lnTo>
                  <a:lnTo>
                    <a:pt x="195399" y="197138"/>
                  </a:lnTo>
                  <a:lnTo>
                    <a:pt x="140415" y="206260"/>
                  </a:lnTo>
                  <a:lnTo>
                    <a:pt x="121415" y="207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90590" y="3223915"/>
              <a:ext cx="1968830" cy="50448"/>
            </a:xfrm>
            <a:custGeom>
              <a:avLst/>
              <a:gdLst/>
              <a:ahLst/>
              <a:cxnLst/>
              <a:rect l="0" t="0" r="0" b="0"/>
              <a:pathLst>
                <a:path w="1968830" h="50448">
                  <a:moveTo>
                    <a:pt x="1968829" y="39919"/>
                  </a:moveTo>
                  <a:lnTo>
                    <a:pt x="1912615" y="23130"/>
                  </a:lnTo>
                  <a:lnTo>
                    <a:pt x="1866256" y="20127"/>
                  </a:lnTo>
                  <a:lnTo>
                    <a:pt x="1810926" y="19237"/>
                  </a:lnTo>
                  <a:lnTo>
                    <a:pt x="1761516" y="18973"/>
                  </a:lnTo>
                  <a:lnTo>
                    <a:pt x="1705802" y="18895"/>
                  </a:lnTo>
                  <a:lnTo>
                    <a:pt x="1643868" y="18869"/>
                  </a:lnTo>
                  <a:lnTo>
                    <a:pt x="1586575" y="13274"/>
                  </a:lnTo>
                  <a:lnTo>
                    <a:pt x="1538674" y="9797"/>
                  </a:lnTo>
                  <a:lnTo>
                    <a:pt x="1477322" y="8623"/>
                  </a:lnTo>
                  <a:lnTo>
                    <a:pt x="1427274" y="8419"/>
                  </a:lnTo>
                  <a:lnTo>
                    <a:pt x="1376570" y="8359"/>
                  </a:lnTo>
                  <a:lnTo>
                    <a:pt x="1313803" y="8339"/>
                  </a:lnTo>
                  <a:lnTo>
                    <a:pt x="1259631" y="8335"/>
                  </a:lnTo>
                  <a:lnTo>
                    <a:pt x="1202246" y="8334"/>
                  </a:lnTo>
                  <a:lnTo>
                    <a:pt x="1148199" y="8333"/>
                  </a:lnTo>
                  <a:lnTo>
                    <a:pt x="1095139" y="8333"/>
                  </a:lnTo>
                  <a:lnTo>
                    <a:pt x="1042373" y="8333"/>
                  </a:lnTo>
                  <a:lnTo>
                    <a:pt x="986575" y="8333"/>
                  </a:lnTo>
                  <a:lnTo>
                    <a:pt x="928708" y="5214"/>
                  </a:lnTo>
                  <a:lnTo>
                    <a:pt x="871398" y="0"/>
                  </a:lnTo>
                  <a:lnTo>
                    <a:pt x="809963" y="1575"/>
                  </a:lnTo>
                  <a:lnTo>
                    <a:pt x="750427" y="6331"/>
                  </a:lnTo>
                  <a:lnTo>
                    <a:pt x="692622" y="7740"/>
                  </a:lnTo>
                  <a:lnTo>
                    <a:pt x="631041" y="8158"/>
                  </a:lnTo>
                  <a:lnTo>
                    <a:pt x="571461" y="8281"/>
                  </a:lnTo>
                  <a:lnTo>
                    <a:pt x="513643" y="11437"/>
                  </a:lnTo>
                  <a:lnTo>
                    <a:pt x="455178" y="16662"/>
                  </a:lnTo>
                  <a:lnTo>
                    <a:pt x="400810" y="21330"/>
                  </a:lnTo>
                  <a:lnTo>
                    <a:pt x="347656" y="27002"/>
                  </a:lnTo>
                  <a:lnTo>
                    <a:pt x="291743" y="28682"/>
                  </a:lnTo>
                  <a:lnTo>
                    <a:pt x="233841" y="32300"/>
                  </a:lnTo>
                  <a:lnTo>
                    <a:pt x="179641" y="37661"/>
                  </a:lnTo>
                  <a:lnTo>
                    <a:pt x="123418" y="39250"/>
                  </a:lnTo>
                  <a:lnTo>
                    <a:pt x="68544" y="39721"/>
                  </a:lnTo>
                  <a:lnTo>
                    <a:pt x="28888" y="42980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485761" y="2832165"/>
            <a:ext cx="2168872" cy="400084"/>
            <a:chOff x="7485761" y="2832165"/>
            <a:chExt cx="2168872" cy="400084"/>
          </a:xfrm>
        </p:grpSpPr>
        <p:sp>
          <p:nvSpPr>
            <p:cNvPr id="77" name="Freeform 76"/>
            <p:cNvSpPr/>
            <p:nvPr/>
          </p:nvSpPr>
          <p:spPr>
            <a:xfrm>
              <a:off x="7485761" y="29585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06819" y="30848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80601" y="286375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6402" y="49552"/>
                  </a:lnTo>
                  <a:lnTo>
                    <a:pt x="8500" y="102551"/>
                  </a:lnTo>
                  <a:lnTo>
                    <a:pt x="7008" y="154961"/>
                  </a:lnTo>
                  <a:lnTo>
                    <a:pt x="922" y="21390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75316" y="2990093"/>
              <a:ext cx="221100" cy="9554"/>
            </a:xfrm>
            <a:custGeom>
              <a:avLst/>
              <a:gdLst/>
              <a:ahLst/>
              <a:cxnLst/>
              <a:rect l="0" t="0" r="0" b="0"/>
              <a:pathLst>
                <a:path w="221100" h="9554">
                  <a:moveTo>
                    <a:pt x="221099" y="0"/>
                  </a:moveTo>
                  <a:lnTo>
                    <a:pt x="159005" y="5589"/>
                  </a:lnTo>
                  <a:lnTo>
                    <a:pt x="106451" y="9553"/>
                  </a:lnTo>
                  <a:lnTo>
                    <a:pt x="47198" y="72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91171" y="3116435"/>
              <a:ext cx="66257" cy="115814"/>
            </a:xfrm>
            <a:custGeom>
              <a:avLst/>
              <a:gdLst/>
              <a:ahLst/>
              <a:cxnLst/>
              <a:rect l="0" t="0" r="0" b="0"/>
              <a:pathLst>
                <a:path w="66257" h="115814">
                  <a:moveTo>
                    <a:pt x="0" y="0"/>
                  </a:moveTo>
                  <a:lnTo>
                    <a:pt x="24046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66044" y="74552"/>
                  </a:lnTo>
                  <a:lnTo>
                    <a:pt x="66256" y="83627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33327" y="2947979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72484" y="7236"/>
                  </a:lnTo>
                  <a:lnTo>
                    <a:pt x="116262" y="12998"/>
                  </a:lnTo>
                  <a:lnTo>
                    <a:pt x="52917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07067" y="3042735"/>
              <a:ext cx="85003" cy="126343"/>
            </a:xfrm>
            <a:custGeom>
              <a:avLst/>
              <a:gdLst/>
              <a:ahLst/>
              <a:cxnLst/>
              <a:rect l="0" t="0" r="0" b="0"/>
              <a:pathLst>
                <a:path w="85003" h="126343">
                  <a:moveTo>
                    <a:pt x="0" y="0"/>
                  </a:moveTo>
                  <a:lnTo>
                    <a:pt x="24047" y="9576"/>
                  </a:lnTo>
                  <a:lnTo>
                    <a:pt x="80698" y="59899"/>
                  </a:lnTo>
                  <a:lnTo>
                    <a:pt x="84214" y="68009"/>
                  </a:lnTo>
                  <a:lnTo>
                    <a:pt x="85002" y="86378"/>
                  </a:lnTo>
                  <a:lnTo>
                    <a:pt x="78333" y="103121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38694" y="2853222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0"/>
                  </a:moveTo>
                  <a:lnTo>
                    <a:pt x="123352" y="17981"/>
                  </a:lnTo>
                  <a:lnTo>
                    <a:pt x="80764" y="74354"/>
                  </a:lnTo>
                  <a:lnTo>
                    <a:pt x="31589" y="135985"/>
                  </a:lnTo>
                  <a:lnTo>
                    <a:pt x="18718" y="14817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49223" y="2874279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126342"/>
                  </a:moveTo>
                  <a:lnTo>
                    <a:pt x="89833" y="68777"/>
                  </a:lnTo>
                  <a:lnTo>
                    <a:pt x="60542" y="42996"/>
                  </a:lnTo>
                  <a:lnTo>
                    <a:pt x="18674" y="194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12435" y="3000621"/>
              <a:ext cx="63854" cy="147400"/>
            </a:xfrm>
            <a:custGeom>
              <a:avLst/>
              <a:gdLst/>
              <a:ahLst/>
              <a:cxnLst/>
              <a:rect l="0" t="0" r="0" b="0"/>
              <a:pathLst>
                <a:path w="63854" h="147400">
                  <a:moveTo>
                    <a:pt x="0" y="0"/>
                  </a:moveTo>
                  <a:lnTo>
                    <a:pt x="17981" y="24047"/>
                  </a:lnTo>
                  <a:lnTo>
                    <a:pt x="58563" y="65183"/>
                  </a:lnTo>
                  <a:lnTo>
                    <a:pt x="63853" y="88242"/>
                  </a:lnTo>
                  <a:lnTo>
                    <a:pt x="63625" y="100942"/>
                  </a:lnTo>
                  <a:lnTo>
                    <a:pt x="59964" y="111748"/>
                  </a:lnTo>
                  <a:lnTo>
                    <a:pt x="46538" y="129995"/>
                  </a:lnTo>
                  <a:lnTo>
                    <a:pt x="35112" y="13966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86176" y="2905865"/>
              <a:ext cx="168457" cy="15620"/>
            </a:xfrm>
            <a:custGeom>
              <a:avLst/>
              <a:gdLst/>
              <a:ahLst/>
              <a:cxnLst/>
              <a:rect l="0" t="0" r="0" b="0"/>
              <a:pathLst>
                <a:path w="168457" h="15620">
                  <a:moveTo>
                    <a:pt x="168456" y="0"/>
                  </a:moveTo>
                  <a:lnTo>
                    <a:pt x="125764" y="3119"/>
                  </a:lnTo>
                  <a:lnTo>
                    <a:pt x="71284" y="15619"/>
                  </a:lnTo>
                  <a:lnTo>
                    <a:pt x="21142" y="118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528290" y="2832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70404" y="305326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1487941" y="1876507"/>
            <a:ext cx="457954" cy="406741"/>
          </a:xfrm>
          <a:custGeom>
            <a:avLst/>
            <a:gdLst/>
            <a:ahLst/>
            <a:cxnLst/>
            <a:rect l="0" t="0" r="0" b="0"/>
            <a:pathLst>
              <a:path w="457954" h="406741">
                <a:moveTo>
                  <a:pt x="291375" y="18622"/>
                </a:moveTo>
                <a:lnTo>
                  <a:pt x="238347" y="3968"/>
                </a:lnTo>
                <a:lnTo>
                  <a:pt x="182071" y="0"/>
                </a:lnTo>
                <a:lnTo>
                  <a:pt x="131613" y="9268"/>
                </a:lnTo>
                <a:lnTo>
                  <a:pt x="105726" y="17974"/>
                </a:lnTo>
                <a:lnTo>
                  <a:pt x="55317" y="56448"/>
                </a:lnTo>
                <a:lnTo>
                  <a:pt x="32439" y="89231"/>
                </a:lnTo>
                <a:lnTo>
                  <a:pt x="12153" y="141061"/>
                </a:lnTo>
                <a:lnTo>
                  <a:pt x="0" y="189427"/>
                </a:lnTo>
                <a:lnTo>
                  <a:pt x="2842" y="249283"/>
                </a:lnTo>
                <a:lnTo>
                  <a:pt x="15838" y="307857"/>
                </a:lnTo>
                <a:lnTo>
                  <a:pt x="26974" y="332004"/>
                </a:lnTo>
                <a:lnTo>
                  <a:pt x="51987" y="359741"/>
                </a:lnTo>
                <a:lnTo>
                  <a:pt x="91880" y="381668"/>
                </a:lnTo>
                <a:lnTo>
                  <a:pt x="144048" y="400902"/>
                </a:lnTo>
                <a:lnTo>
                  <a:pt x="202915" y="406740"/>
                </a:lnTo>
                <a:lnTo>
                  <a:pt x="252426" y="405411"/>
                </a:lnTo>
                <a:lnTo>
                  <a:pt x="314790" y="385187"/>
                </a:lnTo>
                <a:lnTo>
                  <a:pt x="359534" y="362370"/>
                </a:lnTo>
                <a:lnTo>
                  <a:pt x="416987" y="312934"/>
                </a:lnTo>
                <a:lnTo>
                  <a:pt x="438449" y="292147"/>
                </a:lnTo>
                <a:lnTo>
                  <a:pt x="450328" y="264971"/>
                </a:lnTo>
                <a:lnTo>
                  <a:pt x="457015" y="216787"/>
                </a:lnTo>
                <a:lnTo>
                  <a:pt x="457953" y="199865"/>
                </a:lnTo>
                <a:lnTo>
                  <a:pt x="449638" y="168584"/>
                </a:lnTo>
                <a:lnTo>
                  <a:pt x="415703" y="110375"/>
                </a:lnTo>
                <a:lnTo>
                  <a:pt x="389526" y="88257"/>
                </a:lnTo>
                <a:lnTo>
                  <a:pt x="336239" y="54994"/>
                </a:lnTo>
                <a:lnTo>
                  <a:pt x="307415" y="49605"/>
                </a:lnTo>
                <a:lnTo>
                  <a:pt x="267661" y="50029"/>
                </a:lnTo>
                <a:lnTo>
                  <a:pt x="238732" y="502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580512" y="2579481"/>
            <a:ext cx="343471" cy="335623"/>
          </a:xfrm>
          <a:custGeom>
            <a:avLst/>
            <a:gdLst/>
            <a:ahLst/>
            <a:cxnLst/>
            <a:rect l="0" t="0" r="0" b="0"/>
            <a:pathLst>
              <a:path w="343471" h="335623">
                <a:moveTo>
                  <a:pt x="314617" y="105285"/>
                </a:moveTo>
                <a:lnTo>
                  <a:pt x="298976" y="87305"/>
                </a:lnTo>
                <a:lnTo>
                  <a:pt x="284766" y="62133"/>
                </a:lnTo>
                <a:lnTo>
                  <a:pt x="259369" y="40507"/>
                </a:lnTo>
                <a:lnTo>
                  <a:pt x="208989" y="18261"/>
                </a:lnTo>
                <a:lnTo>
                  <a:pt x="172056" y="18409"/>
                </a:lnTo>
                <a:lnTo>
                  <a:pt x="115213" y="32161"/>
                </a:lnTo>
                <a:lnTo>
                  <a:pt x="94972" y="40031"/>
                </a:lnTo>
                <a:lnTo>
                  <a:pt x="55568" y="70840"/>
                </a:lnTo>
                <a:lnTo>
                  <a:pt x="12858" y="127016"/>
                </a:lnTo>
                <a:lnTo>
                  <a:pt x="5027" y="150818"/>
                </a:lnTo>
                <a:lnTo>
                  <a:pt x="0" y="204227"/>
                </a:lnTo>
                <a:lnTo>
                  <a:pt x="10378" y="262378"/>
                </a:lnTo>
                <a:lnTo>
                  <a:pt x="13525" y="273184"/>
                </a:lnTo>
                <a:lnTo>
                  <a:pt x="26381" y="291431"/>
                </a:lnTo>
                <a:lnTo>
                  <a:pt x="63229" y="322209"/>
                </a:lnTo>
                <a:lnTo>
                  <a:pt x="86686" y="330378"/>
                </a:lnTo>
                <a:lnTo>
                  <a:pt x="139872" y="335622"/>
                </a:lnTo>
                <a:lnTo>
                  <a:pt x="181472" y="330941"/>
                </a:lnTo>
                <a:lnTo>
                  <a:pt x="217845" y="316556"/>
                </a:lnTo>
                <a:lnTo>
                  <a:pt x="279379" y="277004"/>
                </a:lnTo>
                <a:lnTo>
                  <a:pt x="307945" y="250532"/>
                </a:lnTo>
                <a:lnTo>
                  <a:pt x="330154" y="210145"/>
                </a:lnTo>
                <a:lnTo>
                  <a:pt x="340927" y="177689"/>
                </a:lnTo>
                <a:lnTo>
                  <a:pt x="343470" y="140127"/>
                </a:lnTo>
                <a:lnTo>
                  <a:pt x="331343" y="84657"/>
                </a:lnTo>
                <a:lnTo>
                  <a:pt x="309559" y="43369"/>
                </a:lnTo>
                <a:lnTo>
                  <a:pt x="296381" y="26684"/>
                </a:lnTo>
                <a:lnTo>
                  <a:pt x="270219" y="9727"/>
                </a:lnTo>
                <a:lnTo>
                  <a:pt x="219861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2874279" y="2969036"/>
            <a:ext cx="937038" cy="42115"/>
          </a:xfrm>
          <a:custGeom>
            <a:avLst/>
            <a:gdLst/>
            <a:ahLst/>
            <a:cxnLst/>
            <a:rect l="0" t="0" r="0" b="0"/>
            <a:pathLst>
              <a:path w="937038" h="42115">
                <a:moveTo>
                  <a:pt x="937037" y="42114"/>
                </a:moveTo>
                <a:lnTo>
                  <a:pt x="909481" y="34878"/>
                </a:lnTo>
                <a:lnTo>
                  <a:pt x="853258" y="29116"/>
                </a:lnTo>
                <a:lnTo>
                  <a:pt x="791156" y="22649"/>
                </a:lnTo>
                <a:lnTo>
                  <a:pt x="730969" y="20202"/>
                </a:lnTo>
                <a:lnTo>
                  <a:pt x="670901" y="12786"/>
                </a:lnTo>
                <a:lnTo>
                  <a:pt x="614235" y="5385"/>
                </a:lnTo>
                <a:lnTo>
                  <a:pt x="552436" y="8299"/>
                </a:lnTo>
                <a:lnTo>
                  <a:pt x="501247" y="8698"/>
                </a:lnTo>
                <a:lnTo>
                  <a:pt x="449035" y="3097"/>
                </a:lnTo>
                <a:lnTo>
                  <a:pt x="396520" y="917"/>
                </a:lnTo>
                <a:lnTo>
                  <a:pt x="343915" y="272"/>
                </a:lnTo>
                <a:lnTo>
                  <a:pt x="291284" y="1250"/>
                </a:lnTo>
                <a:lnTo>
                  <a:pt x="238645" y="7259"/>
                </a:lnTo>
                <a:lnTo>
                  <a:pt x="187173" y="9560"/>
                </a:lnTo>
                <a:lnTo>
                  <a:pt x="127267" y="7218"/>
                </a:lnTo>
                <a:lnTo>
                  <a:pt x="70373" y="1426"/>
                </a:lnTo>
                <a:lnTo>
                  <a:pt x="12503" y="18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3142701" y="3390176"/>
            <a:ext cx="331704" cy="379027"/>
            <a:chOff x="3142701" y="3390176"/>
            <a:chExt cx="331704" cy="379027"/>
          </a:xfrm>
        </p:grpSpPr>
        <p:sp>
          <p:nvSpPr>
            <p:cNvPr id="94" name="Freeform 93"/>
            <p:cNvSpPr/>
            <p:nvPr/>
          </p:nvSpPr>
          <p:spPr>
            <a:xfrm>
              <a:off x="3464068" y="3390176"/>
              <a:ext cx="10337" cy="379027"/>
            </a:xfrm>
            <a:custGeom>
              <a:avLst/>
              <a:gdLst/>
              <a:ahLst/>
              <a:cxnLst/>
              <a:rect l="0" t="0" r="0" b="0"/>
              <a:pathLst>
                <a:path w="10337" h="379027">
                  <a:moveTo>
                    <a:pt x="10336" y="0"/>
                  </a:moveTo>
                  <a:lnTo>
                    <a:pt x="2002" y="57264"/>
                  </a:lnTo>
                  <a:lnTo>
                    <a:pt x="458" y="106654"/>
                  </a:lnTo>
                  <a:lnTo>
                    <a:pt x="0" y="158333"/>
                  </a:lnTo>
                  <a:lnTo>
                    <a:pt x="2984" y="207571"/>
                  </a:lnTo>
                  <a:lnTo>
                    <a:pt x="8883" y="266129"/>
                  </a:lnTo>
                  <a:lnTo>
                    <a:pt x="3983" y="322757"/>
                  </a:lnTo>
                  <a:lnTo>
                    <a:pt x="1033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42701" y="3421761"/>
              <a:ext cx="310647" cy="208480"/>
            </a:xfrm>
            <a:custGeom>
              <a:avLst/>
              <a:gdLst/>
              <a:ahLst/>
              <a:cxnLst/>
              <a:rect l="0" t="0" r="0" b="0"/>
              <a:pathLst>
                <a:path w="310647" h="208480">
                  <a:moveTo>
                    <a:pt x="310646" y="115814"/>
                  </a:moveTo>
                  <a:lnTo>
                    <a:pt x="288289" y="115814"/>
                  </a:lnTo>
                  <a:lnTo>
                    <a:pt x="271073" y="122053"/>
                  </a:lnTo>
                  <a:lnTo>
                    <a:pt x="215188" y="150143"/>
                  </a:lnTo>
                  <a:lnTo>
                    <a:pt x="152657" y="178301"/>
                  </a:lnTo>
                  <a:lnTo>
                    <a:pt x="89542" y="199982"/>
                  </a:lnTo>
                  <a:lnTo>
                    <a:pt x="54841" y="207432"/>
                  </a:lnTo>
                  <a:lnTo>
                    <a:pt x="41843" y="208479"/>
                  </a:lnTo>
                  <a:lnTo>
                    <a:pt x="21162" y="203402"/>
                  </a:lnTo>
                  <a:lnTo>
                    <a:pt x="12372" y="198772"/>
                  </a:lnTo>
                  <a:lnTo>
                    <a:pt x="6512" y="191007"/>
                  </a:lnTo>
                  <a:lnTo>
                    <a:pt x="0" y="169900"/>
                  </a:lnTo>
                  <a:lnTo>
                    <a:pt x="1924" y="137298"/>
                  </a:lnTo>
                  <a:lnTo>
                    <a:pt x="16325" y="84285"/>
                  </a:lnTo>
                  <a:lnTo>
                    <a:pt x="45280" y="24182"/>
                  </a:lnTo>
                  <a:lnTo>
                    <a:pt x="579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1578103" y="1547689"/>
            <a:ext cx="780281" cy="1432642"/>
          </a:xfrm>
          <a:custGeom>
            <a:avLst/>
            <a:gdLst/>
            <a:ahLst/>
            <a:cxnLst/>
            <a:rect l="0" t="0" r="0" b="0"/>
            <a:pathLst>
              <a:path w="780281" h="1432642">
                <a:moveTo>
                  <a:pt x="780280" y="0"/>
                </a:moveTo>
                <a:lnTo>
                  <a:pt x="723884" y="58735"/>
                </a:lnTo>
                <a:lnTo>
                  <a:pt x="689001" y="120587"/>
                </a:lnTo>
                <a:lnTo>
                  <a:pt x="653934" y="178226"/>
                </a:lnTo>
                <a:lnTo>
                  <a:pt x="618843" y="232697"/>
                </a:lnTo>
                <a:lnTo>
                  <a:pt x="590767" y="285174"/>
                </a:lnTo>
                <a:lnTo>
                  <a:pt x="568280" y="346189"/>
                </a:lnTo>
                <a:lnTo>
                  <a:pt x="551404" y="407331"/>
                </a:lnTo>
                <a:lnTo>
                  <a:pt x="533350" y="457342"/>
                </a:lnTo>
                <a:lnTo>
                  <a:pt x="513183" y="509205"/>
                </a:lnTo>
                <a:lnTo>
                  <a:pt x="491220" y="560447"/>
                </a:lnTo>
                <a:lnTo>
                  <a:pt x="456070" y="623396"/>
                </a:lnTo>
                <a:lnTo>
                  <a:pt x="426250" y="686219"/>
                </a:lnTo>
                <a:lnTo>
                  <a:pt x="397829" y="744859"/>
                </a:lnTo>
                <a:lnTo>
                  <a:pt x="376713" y="793267"/>
                </a:lnTo>
                <a:lnTo>
                  <a:pt x="345497" y="852138"/>
                </a:lnTo>
                <a:lnTo>
                  <a:pt x="311472" y="908828"/>
                </a:lnTo>
                <a:lnTo>
                  <a:pt x="289456" y="972321"/>
                </a:lnTo>
                <a:lnTo>
                  <a:pt x="263790" y="1031137"/>
                </a:lnTo>
                <a:lnTo>
                  <a:pt x="236190" y="1082226"/>
                </a:lnTo>
                <a:lnTo>
                  <a:pt x="201197" y="1142000"/>
                </a:lnTo>
                <a:lnTo>
                  <a:pt x="162217" y="1200681"/>
                </a:lnTo>
                <a:lnTo>
                  <a:pt x="146375" y="1228842"/>
                </a:lnTo>
                <a:lnTo>
                  <a:pt x="129982" y="1255124"/>
                </a:lnTo>
                <a:lnTo>
                  <a:pt x="114597" y="1282019"/>
                </a:lnTo>
                <a:lnTo>
                  <a:pt x="67712" y="1342531"/>
                </a:lnTo>
                <a:lnTo>
                  <a:pt x="25725" y="1404241"/>
                </a:lnTo>
                <a:lnTo>
                  <a:pt x="0" y="1432641"/>
                </a:lnTo>
                <a:lnTo>
                  <a:pt x="1171" y="14318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1834249" y="3074359"/>
            <a:ext cx="1917165" cy="830625"/>
            <a:chOff x="1834249" y="3074359"/>
            <a:chExt cx="1917165" cy="830625"/>
          </a:xfrm>
        </p:grpSpPr>
        <p:sp>
          <p:nvSpPr>
            <p:cNvPr id="98" name="Freeform 97"/>
            <p:cNvSpPr/>
            <p:nvPr/>
          </p:nvSpPr>
          <p:spPr>
            <a:xfrm>
              <a:off x="2179399" y="3348062"/>
              <a:ext cx="189513" cy="210571"/>
            </a:xfrm>
            <a:custGeom>
              <a:avLst/>
              <a:gdLst/>
              <a:ahLst/>
              <a:cxnLst/>
              <a:rect l="0" t="0" r="0" b="0"/>
              <a:pathLst>
                <a:path w="189513" h="210571">
                  <a:moveTo>
                    <a:pt x="189512" y="0"/>
                  </a:moveTo>
                  <a:lnTo>
                    <a:pt x="126179" y="63333"/>
                  </a:lnTo>
                  <a:lnTo>
                    <a:pt x="84213" y="116752"/>
                  </a:lnTo>
                  <a:lnTo>
                    <a:pt x="35094" y="17491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58342" y="3327005"/>
              <a:ext cx="200042" cy="210571"/>
            </a:xfrm>
            <a:custGeom>
              <a:avLst/>
              <a:gdLst/>
              <a:ahLst/>
              <a:cxnLst/>
              <a:rect l="0" t="0" r="0" b="0"/>
              <a:pathLst>
                <a:path w="200042" h="210571">
                  <a:moveTo>
                    <a:pt x="200041" y="210570"/>
                  </a:moveTo>
                  <a:lnTo>
                    <a:pt x="140448" y="161072"/>
                  </a:lnTo>
                  <a:lnTo>
                    <a:pt x="89207" y="104637"/>
                  </a:lnTo>
                  <a:lnTo>
                    <a:pt x="38690" y="483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32124" y="340070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98786" y="3293"/>
                  </a:lnTo>
                  <a:lnTo>
                    <a:pt x="4256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53181" y="351651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25764" y="17937"/>
                  </a:lnTo>
                  <a:lnTo>
                    <a:pt x="66388" y="10334"/>
                  </a:lnTo>
                  <a:lnTo>
                    <a:pt x="24812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34249" y="3074359"/>
              <a:ext cx="1917165" cy="830625"/>
            </a:xfrm>
            <a:custGeom>
              <a:avLst/>
              <a:gdLst/>
              <a:ahLst/>
              <a:cxnLst/>
              <a:rect l="0" t="0" r="0" b="0"/>
              <a:pathLst>
                <a:path w="1917165" h="830625">
                  <a:moveTo>
                    <a:pt x="797875" y="10490"/>
                  </a:moveTo>
                  <a:lnTo>
                    <a:pt x="770319" y="3255"/>
                  </a:lnTo>
                  <a:lnTo>
                    <a:pt x="714096" y="612"/>
                  </a:lnTo>
                  <a:lnTo>
                    <a:pt x="657584" y="90"/>
                  </a:lnTo>
                  <a:lnTo>
                    <a:pt x="609818" y="0"/>
                  </a:lnTo>
                  <a:lnTo>
                    <a:pt x="558621" y="5562"/>
                  </a:lnTo>
                  <a:lnTo>
                    <a:pt x="506406" y="9030"/>
                  </a:lnTo>
                  <a:lnTo>
                    <a:pt x="453891" y="15647"/>
                  </a:lnTo>
                  <a:lnTo>
                    <a:pt x="398215" y="28363"/>
                  </a:lnTo>
                  <a:lnTo>
                    <a:pt x="339557" y="42140"/>
                  </a:lnTo>
                  <a:lnTo>
                    <a:pt x="281459" y="59632"/>
                  </a:lnTo>
                  <a:lnTo>
                    <a:pt x="225421" y="76782"/>
                  </a:lnTo>
                  <a:lnTo>
                    <a:pt x="163962" y="107943"/>
                  </a:lnTo>
                  <a:lnTo>
                    <a:pt x="100971" y="155125"/>
                  </a:lnTo>
                  <a:lnTo>
                    <a:pt x="76358" y="171868"/>
                  </a:lnTo>
                  <a:lnTo>
                    <a:pt x="49349" y="202196"/>
                  </a:lnTo>
                  <a:lnTo>
                    <a:pt x="17667" y="261846"/>
                  </a:lnTo>
                  <a:lnTo>
                    <a:pt x="2864" y="313431"/>
                  </a:lnTo>
                  <a:lnTo>
                    <a:pt x="0" y="340883"/>
                  </a:lnTo>
                  <a:lnTo>
                    <a:pt x="9566" y="382645"/>
                  </a:lnTo>
                  <a:lnTo>
                    <a:pt x="34930" y="430273"/>
                  </a:lnTo>
                  <a:lnTo>
                    <a:pt x="82679" y="484094"/>
                  </a:lnTo>
                  <a:lnTo>
                    <a:pt x="139839" y="525182"/>
                  </a:lnTo>
                  <a:lnTo>
                    <a:pt x="200522" y="557041"/>
                  </a:lnTo>
                  <a:lnTo>
                    <a:pt x="262899" y="591454"/>
                  </a:lnTo>
                  <a:lnTo>
                    <a:pt x="322967" y="619544"/>
                  </a:lnTo>
                  <a:lnTo>
                    <a:pt x="376587" y="638480"/>
                  </a:lnTo>
                  <a:lnTo>
                    <a:pt x="439893" y="659729"/>
                  </a:lnTo>
                  <a:lnTo>
                    <a:pt x="494496" y="673782"/>
                  </a:lnTo>
                  <a:lnTo>
                    <a:pt x="546938" y="684313"/>
                  </a:lnTo>
                  <a:lnTo>
                    <a:pt x="596099" y="698352"/>
                  </a:lnTo>
                  <a:lnTo>
                    <a:pt x="645673" y="708881"/>
                  </a:lnTo>
                  <a:lnTo>
                    <a:pt x="707326" y="722919"/>
                  </a:lnTo>
                  <a:lnTo>
                    <a:pt x="757632" y="733837"/>
                  </a:lnTo>
                  <a:lnTo>
                    <a:pt x="818962" y="744951"/>
                  </a:lnTo>
                  <a:lnTo>
                    <a:pt x="878513" y="758207"/>
                  </a:lnTo>
                  <a:lnTo>
                    <a:pt x="930562" y="765480"/>
                  </a:lnTo>
                  <a:lnTo>
                    <a:pt x="984482" y="773527"/>
                  </a:lnTo>
                  <a:lnTo>
                    <a:pt x="1037333" y="779146"/>
                  </a:lnTo>
                  <a:lnTo>
                    <a:pt x="1082385" y="785982"/>
                  </a:lnTo>
                  <a:lnTo>
                    <a:pt x="1141357" y="789697"/>
                  </a:lnTo>
                  <a:lnTo>
                    <a:pt x="1198216" y="797721"/>
                  </a:lnTo>
                  <a:lnTo>
                    <a:pt x="1259777" y="808216"/>
                  </a:lnTo>
                  <a:lnTo>
                    <a:pt x="1319182" y="819246"/>
                  </a:lnTo>
                  <a:lnTo>
                    <a:pt x="1371137" y="826199"/>
                  </a:lnTo>
                  <a:lnTo>
                    <a:pt x="1413747" y="829263"/>
                  </a:lnTo>
                  <a:lnTo>
                    <a:pt x="1458810" y="830624"/>
                  </a:lnTo>
                  <a:lnTo>
                    <a:pt x="1520133" y="830221"/>
                  </a:lnTo>
                  <a:lnTo>
                    <a:pt x="1574073" y="826436"/>
                  </a:lnTo>
                  <a:lnTo>
                    <a:pt x="1599087" y="828198"/>
                  </a:lnTo>
                  <a:lnTo>
                    <a:pt x="1656566" y="819797"/>
                  </a:lnTo>
                  <a:lnTo>
                    <a:pt x="1714412" y="802284"/>
                  </a:lnTo>
                  <a:lnTo>
                    <a:pt x="1767300" y="778110"/>
                  </a:lnTo>
                  <a:lnTo>
                    <a:pt x="1805729" y="754609"/>
                  </a:lnTo>
                  <a:lnTo>
                    <a:pt x="1850155" y="709638"/>
                  </a:lnTo>
                  <a:lnTo>
                    <a:pt x="1883151" y="655695"/>
                  </a:lnTo>
                  <a:lnTo>
                    <a:pt x="1902147" y="603098"/>
                  </a:lnTo>
                  <a:lnTo>
                    <a:pt x="1917164" y="552978"/>
                  </a:lnTo>
                  <a:lnTo>
                    <a:pt x="1916684" y="511909"/>
                  </a:lnTo>
                  <a:lnTo>
                    <a:pt x="1904871" y="456110"/>
                  </a:lnTo>
                  <a:lnTo>
                    <a:pt x="1881221" y="400028"/>
                  </a:lnTo>
                  <a:lnTo>
                    <a:pt x="1857811" y="361045"/>
                  </a:lnTo>
                  <a:lnTo>
                    <a:pt x="1806113" y="303366"/>
                  </a:lnTo>
                  <a:lnTo>
                    <a:pt x="1750434" y="250282"/>
                  </a:lnTo>
                  <a:lnTo>
                    <a:pt x="1693455" y="215333"/>
                  </a:lnTo>
                  <a:lnTo>
                    <a:pt x="1644574" y="185917"/>
                  </a:lnTo>
                  <a:lnTo>
                    <a:pt x="1590465" y="157836"/>
                  </a:lnTo>
                  <a:lnTo>
                    <a:pt x="1531510" y="133789"/>
                  </a:lnTo>
                  <a:lnTo>
                    <a:pt x="1472643" y="112789"/>
                  </a:lnTo>
                  <a:lnTo>
                    <a:pt x="1419181" y="94787"/>
                  </a:lnTo>
                  <a:lnTo>
                    <a:pt x="1359195" y="77180"/>
                  </a:lnTo>
                  <a:lnTo>
                    <a:pt x="1298090" y="65214"/>
                  </a:lnTo>
                  <a:lnTo>
                    <a:pt x="1237660" y="51954"/>
                  </a:lnTo>
                  <a:lnTo>
                    <a:pt x="1183444" y="44027"/>
                  </a:lnTo>
                  <a:lnTo>
                    <a:pt x="1124897" y="37065"/>
                  </a:lnTo>
                  <a:lnTo>
                    <a:pt x="1072455" y="33182"/>
                  </a:lnTo>
                  <a:lnTo>
                    <a:pt x="1012813" y="30700"/>
                  </a:lnTo>
                  <a:lnTo>
                    <a:pt x="952852" y="23278"/>
                  </a:lnTo>
                  <a:lnTo>
                    <a:pt x="902286" y="21688"/>
                  </a:lnTo>
                  <a:lnTo>
                    <a:pt x="850517" y="21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158342" y="200369"/>
            <a:ext cx="5853845" cy="985552"/>
            <a:chOff x="2158342" y="200369"/>
            <a:chExt cx="5853845" cy="985552"/>
          </a:xfrm>
        </p:grpSpPr>
        <p:sp>
          <p:nvSpPr>
            <p:cNvPr id="2" name="Freeform 1"/>
            <p:cNvSpPr/>
            <p:nvPr/>
          </p:nvSpPr>
          <p:spPr>
            <a:xfrm>
              <a:off x="2454603" y="305326"/>
              <a:ext cx="19595" cy="736996"/>
            </a:xfrm>
            <a:custGeom>
              <a:avLst/>
              <a:gdLst/>
              <a:ahLst/>
              <a:cxnLst/>
              <a:rect l="0" t="0" r="0" b="0"/>
              <a:pathLst>
                <a:path w="19595" h="736996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7730" y="167791"/>
                  </a:lnTo>
                  <a:lnTo>
                    <a:pt x="8801" y="227293"/>
                  </a:lnTo>
                  <a:lnTo>
                    <a:pt x="9013" y="287226"/>
                  </a:lnTo>
                  <a:lnTo>
                    <a:pt x="9055" y="349454"/>
                  </a:lnTo>
                  <a:lnTo>
                    <a:pt x="9063" y="407976"/>
                  </a:lnTo>
                  <a:lnTo>
                    <a:pt x="7894" y="456364"/>
                  </a:lnTo>
                  <a:lnTo>
                    <a:pt x="732" y="515229"/>
                  </a:lnTo>
                  <a:lnTo>
                    <a:pt x="4559" y="571916"/>
                  </a:lnTo>
                  <a:lnTo>
                    <a:pt x="9345" y="629344"/>
                  </a:lnTo>
                  <a:lnTo>
                    <a:pt x="17222" y="692680"/>
                  </a:lnTo>
                  <a:lnTo>
                    <a:pt x="19594" y="7369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58342" y="200369"/>
              <a:ext cx="574972" cy="377151"/>
            </a:xfrm>
            <a:custGeom>
              <a:avLst/>
              <a:gdLst/>
              <a:ahLst/>
              <a:cxnLst/>
              <a:rect l="0" t="0" r="0" b="0"/>
              <a:pathLst>
                <a:path w="574972" h="377151">
                  <a:moveTo>
                    <a:pt x="0" y="157599"/>
                  </a:moveTo>
                  <a:lnTo>
                    <a:pt x="9575" y="133553"/>
                  </a:lnTo>
                  <a:lnTo>
                    <a:pt x="56117" y="75597"/>
                  </a:lnTo>
                  <a:lnTo>
                    <a:pt x="105742" y="39739"/>
                  </a:lnTo>
                  <a:lnTo>
                    <a:pt x="169166" y="12285"/>
                  </a:lnTo>
                  <a:lnTo>
                    <a:pt x="218839" y="3409"/>
                  </a:lnTo>
                  <a:lnTo>
                    <a:pt x="281780" y="779"/>
                  </a:lnTo>
                  <a:lnTo>
                    <a:pt x="341113" y="0"/>
                  </a:lnTo>
                  <a:lnTo>
                    <a:pt x="399093" y="9312"/>
                  </a:lnTo>
                  <a:lnTo>
                    <a:pt x="461325" y="32468"/>
                  </a:lnTo>
                  <a:lnTo>
                    <a:pt x="507846" y="59573"/>
                  </a:lnTo>
                  <a:lnTo>
                    <a:pt x="539566" y="89796"/>
                  </a:lnTo>
                  <a:lnTo>
                    <a:pt x="565242" y="138400"/>
                  </a:lnTo>
                  <a:lnTo>
                    <a:pt x="574971" y="182326"/>
                  </a:lnTo>
                  <a:lnTo>
                    <a:pt x="572669" y="243982"/>
                  </a:lnTo>
                  <a:lnTo>
                    <a:pt x="552543" y="292816"/>
                  </a:lnTo>
                  <a:lnTo>
                    <a:pt x="539593" y="314792"/>
                  </a:lnTo>
                  <a:lnTo>
                    <a:pt x="516679" y="333138"/>
                  </a:lnTo>
                  <a:lnTo>
                    <a:pt x="465488" y="358390"/>
                  </a:lnTo>
                  <a:lnTo>
                    <a:pt x="404770" y="373473"/>
                  </a:lnTo>
                  <a:lnTo>
                    <a:pt x="354938" y="377150"/>
                  </a:lnTo>
                  <a:lnTo>
                    <a:pt x="313527" y="377069"/>
                  </a:lnTo>
                  <a:lnTo>
                    <a:pt x="284269" y="3681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53181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12452" y="621181"/>
              <a:ext cx="230243" cy="390425"/>
            </a:xfrm>
            <a:custGeom>
              <a:avLst/>
              <a:gdLst/>
              <a:ahLst/>
              <a:cxnLst/>
              <a:rect l="0" t="0" r="0" b="0"/>
              <a:pathLst>
                <a:path w="230243" h="390425">
                  <a:moveTo>
                    <a:pt x="72314" y="84228"/>
                  </a:moveTo>
                  <a:lnTo>
                    <a:pt x="63981" y="121706"/>
                  </a:lnTo>
                  <a:lnTo>
                    <a:pt x="62220" y="173129"/>
                  </a:lnTo>
                  <a:lnTo>
                    <a:pt x="60702" y="229517"/>
                  </a:lnTo>
                  <a:lnTo>
                    <a:pt x="50350" y="292648"/>
                  </a:lnTo>
                  <a:lnTo>
                    <a:pt x="37040" y="350525"/>
                  </a:lnTo>
                  <a:lnTo>
                    <a:pt x="26638" y="387349"/>
                  </a:lnTo>
                  <a:lnTo>
                    <a:pt x="23146" y="390424"/>
                  </a:lnTo>
                  <a:lnTo>
                    <a:pt x="19648" y="387794"/>
                  </a:lnTo>
                  <a:lnTo>
                    <a:pt x="5629" y="349952"/>
                  </a:lnTo>
                  <a:lnTo>
                    <a:pt x="0" y="296247"/>
                  </a:lnTo>
                  <a:lnTo>
                    <a:pt x="195" y="247524"/>
                  </a:lnTo>
                  <a:lnTo>
                    <a:pt x="7142" y="197213"/>
                  </a:lnTo>
                  <a:lnTo>
                    <a:pt x="23089" y="140818"/>
                  </a:lnTo>
                  <a:lnTo>
                    <a:pt x="48423" y="95536"/>
                  </a:lnTo>
                  <a:lnTo>
                    <a:pt x="65206" y="80285"/>
                  </a:lnTo>
                  <a:lnTo>
                    <a:pt x="128377" y="36554"/>
                  </a:lnTo>
                  <a:lnTo>
                    <a:pt x="181785" y="18529"/>
                  </a:lnTo>
                  <a:lnTo>
                    <a:pt x="2302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99084" y="715937"/>
              <a:ext cx="284727" cy="279751"/>
            </a:xfrm>
            <a:custGeom>
              <a:avLst/>
              <a:gdLst/>
              <a:ahLst/>
              <a:cxnLst/>
              <a:rect l="0" t="0" r="0" b="0"/>
              <a:pathLst>
                <a:path w="284727" h="279751">
                  <a:moveTo>
                    <a:pt x="185765" y="21057"/>
                  </a:moveTo>
                  <a:lnTo>
                    <a:pt x="168998" y="9879"/>
                  </a:lnTo>
                  <a:lnTo>
                    <a:pt x="130624" y="2927"/>
                  </a:lnTo>
                  <a:lnTo>
                    <a:pt x="93388" y="6457"/>
                  </a:lnTo>
                  <a:lnTo>
                    <a:pt x="74129" y="14958"/>
                  </a:lnTo>
                  <a:lnTo>
                    <a:pt x="42701" y="39480"/>
                  </a:lnTo>
                  <a:lnTo>
                    <a:pt x="8899" y="95450"/>
                  </a:lnTo>
                  <a:lnTo>
                    <a:pt x="0" y="132137"/>
                  </a:lnTo>
                  <a:lnTo>
                    <a:pt x="2952" y="172643"/>
                  </a:lnTo>
                  <a:lnTo>
                    <a:pt x="22414" y="214280"/>
                  </a:lnTo>
                  <a:lnTo>
                    <a:pt x="50407" y="245075"/>
                  </a:lnTo>
                  <a:lnTo>
                    <a:pt x="86518" y="269017"/>
                  </a:lnTo>
                  <a:lnTo>
                    <a:pt x="126853" y="279750"/>
                  </a:lnTo>
                  <a:lnTo>
                    <a:pt x="151393" y="276022"/>
                  </a:lnTo>
                  <a:lnTo>
                    <a:pt x="212521" y="248089"/>
                  </a:lnTo>
                  <a:lnTo>
                    <a:pt x="239446" y="226626"/>
                  </a:lnTo>
                  <a:lnTo>
                    <a:pt x="261072" y="197390"/>
                  </a:lnTo>
                  <a:lnTo>
                    <a:pt x="279453" y="143063"/>
                  </a:lnTo>
                  <a:lnTo>
                    <a:pt x="284726" y="111547"/>
                  </a:lnTo>
                  <a:lnTo>
                    <a:pt x="279948" y="68666"/>
                  </a:lnTo>
                  <a:lnTo>
                    <a:pt x="264234" y="34384"/>
                  </a:lnTo>
                  <a:lnTo>
                    <a:pt x="251446" y="16842"/>
                  </a:lnTo>
                  <a:lnTo>
                    <a:pt x="231725" y="7485"/>
                  </a:lnTo>
                  <a:lnTo>
                    <a:pt x="18576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74502" y="661176"/>
              <a:ext cx="221795" cy="524745"/>
            </a:xfrm>
            <a:custGeom>
              <a:avLst/>
              <a:gdLst/>
              <a:ahLst/>
              <a:cxnLst/>
              <a:rect l="0" t="0" r="0" b="0"/>
              <a:pathLst>
                <a:path w="221795" h="524745">
                  <a:moveTo>
                    <a:pt x="31446" y="191632"/>
                  </a:moveTo>
                  <a:lnTo>
                    <a:pt x="31446" y="245776"/>
                  </a:lnTo>
                  <a:lnTo>
                    <a:pt x="31446" y="306312"/>
                  </a:lnTo>
                  <a:lnTo>
                    <a:pt x="31446" y="362872"/>
                  </a:lnTo>
                  <a:lnTo>
                    <a:pt x="31446" y="418494"/>
                  </a:lnTo>
                  <a:lnTo>
                    <a:pt x="31446" y="472020"/>
                  </a:lnTo>
                  <a:lnTo>
                    <a:pt x="25857" y="519335"/>
                  </a:lnTo>
                  <a:lnTo>
                    <a:pt x="24210" y="524744"/>
                  </a:lnTo>
                  <a:lnTo>
                    <a:pt x="23112" y="523671"/>
                  </a:lnTo>
                  <a:lnTo>
                    <a:pt x="21206" y="467591"/>
                  </a:lnTo>
                  <a:lnTo>
                    <a:pt x="17855" y="407493"/>
                  </a:lnTo>
                  <a:lnTo>
                    <a:pt x="11864" y="344365"/>
                  </a:lnTo>
                  <a:lnTo>
                    <a:pt x="5236" y="284849"/>
                  </a:lnTo>
                  <a:lnTo>
                    <a:pt x="1453" y="222761"/>
                  </a:lnTo>
                  <a:lnTo>
                    <a:pt x="332" y="159911"/>
                  </a:lnTo>
                  <a:lnTo>
                    <a:pt x="0" y="108014"/>
                  </a:lnTo>
                  <a:lnTo>
                    <a:pt x="1058" y="49726"/>
                  </a:lnTo>
                  <a:lnTo>
                    <a:pt x="5462" y="25617"/>
                  </a:lnTo>
                  <a:lnTo>
                    <a:pt x="10614" y="16615"/>
                  </a:lnTo>
                  <a:lnTo>
                    <a:pt x="25696" y="3492"/>
                  </a:lnTo>
                  <a:lnTo>
                    <a:pt x="47218" y="0"/>
                  </a:lnTo>
                  <a:lnTo>
                    <a:pt x="93573" y="7289"/>
                  </a:lnTo>
                  <a:lnTo>
                    <a:pt x="143760" y="36805"/>
                  </a:lnTo>
                  <a:lnTo>
                    <a:pt x="193852" y="86755"/>
                  </a:lnTo>
                  <a:lnTo>
                    <a:pt x="216696" y="118053"/>
                  </a:lnTo>
                  <a:lnTo>
                    <a:pt x="221794" y="142163"/>
                  </a:lnTo>
                  <a:lnTo>
                    <a:pt x="215534" y="190179"/>
                  </a:lnTo>
                  <a:lnTo>
                    <a:pt x="200764" y="217198"/>
                  </a:lnTo>
                  <a:lnTo>
                    <a:pt x="185077" y="229511"/>
                  </a:lnTo>
                  <a:lnTo>
                    <a:pt x="165237" y="237713"/>
                  </a:lnTo>
                  <a:lnTo>
                    <a:pt x="120612" y="242978"/>
                  </a:lnTo>
                  <a:lnTo>
                    <a:pt x="94617" y="2442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55974" y="622484"/>
              <a:ext cx="255207" cy="272439"/>
            </a:xfrm>
            <a:custGeom>
              <a:avLst/>
              <a:gdLst/>
              <a:ahLst/>
              <a:cxnLst/>
              <a:rect l="0" t="0" r="0" b="0"/>
              <a:pathLst>
                <a:path w="255207" h="272439">
                  <a:moveTo>
                    <a:pt x="55300" y="125039"/>
                  </a:moveTo>
                  <a:lnTo>
                    <a:pt x="66479" y="113860"/>
                  </a:lnTo>
                  <a:lnTo>
                    <a:pt x="84445" y="108372"/>
                  </a:lnTo>
                  <a:lnTo>
                    <a:pt x="134107" y="104849"/>
                  </a:lnTo>
                  <a:lnTo>
                    <a:pt x="195043" y="102983"/>
                  </a:lnTo>
                  <a:lnTo>
                    <a:pt x="230846" y="94457"/>
                  </a:lnTo>
                  <a:lnTo>
                    <a:pt x="248744" y="83761"/>
                  </a:lnTo>
                  <a:lnTo>
                    <a:pt x="253283" y="75293"/>
                  </a:lnTo>
                  <a:lnTo>
                    <a:pt x="255206" y="53407"/>
                  </a:lnTo>
                  <a:lnTo>
                    <a:pt x="249042" y="34321"/>
                  </a:lnTo>
                  <a:lnTo>
                    <a:pt x="244123" y="25956"/>
                  </a:lnTo>
                  <a:lnTo>
                    <a:pt x="226179" y="13542"/>
                  </a:lnTo>
                  <a:lnTo>
                    <a:pt x="202606" y="5294"/>
                  </a:lnTo>
                  <a:lnTo>
                    <a:pt x="149345" y="0"/>
                  </a:lnTo>
                  <a:lnTo>
                    <a:pt x="93764" y="4544"/>
                  </a:lnTo>
                  <a:lnTo>
                    <a:pt x="68886" y="16503"/>
                  </a:lnTo>
                  <a:lnTo>
                    <a:pt x="38269" y="42967"/>
                  </a:lnTo>
                  <a:lnTo>
                    <a:pt x="17499" y="73035"/>
                  </a:lnTo>
                  <a:lnTo>
                    <a:pt x="0" y="120226"/>
                  </a:lnTo>
                  <a:lnTo>
                    <a:pt x="50" y="160787"/>
                  </a:lnTo>
                  <a:lnTo>
                    <a:pt x="7475" y="196852"/>
                  </a:lnTo>
                  <a:lnTo>
                    <a:pt x="28261" y="229765"/>
                  </a:lnTo>
                  <a:lnTo>
                    <a:pt x="46792" y="244893"/>
                  </a:lnTo>
                  <a:lnTo>
                    <a:pt x="87285" y="264137"/>
                  </a:lnTo>
                  <a:lnTo>
                    <a:pt x="141675" y="271345"/>
                  </a:lnTo>
                  <a:lnTo>
                    <a:pt x="160585" y="2724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95544" y="663295"/>
              <a:ext cx="200042" cy="276569"/>
            </a:xfrm>
            <a:custGeom>
              <a:avLst/>
              <a:gdLst/>
              <a:ahLst/>
              <a:cxnLst/>
              <a:rect l="0" t="0" r="0" b="0"/>
              <a:pathLst>
                <a:path w="200042" h="276569">
                  <a:moveTo>
                    <a:pt x="0" y="84228"/>
                  </a:moveTo>
                  <a:lnTo>
                    <a:pt x="2339" y="125085"/>
                  </a:lnTo>
                  <a:lnTo>
                    <a:pt x="19786" y="182549"/>
                  </a:lnTo>
                  <a:lnTo>
                    <a:pt x="34328" y="226444"/>
                  </a:lnTo>
                  <a:lnTo>
                    <a:pt x="56296" y="276568"/>
                  </a:lnTo>
                  <a:lnTo>
                    <a:pt x="56248" y="275625"/>
                  </a:lnTo>
                  <a:lnTo>
                    <a:pt x="32610" y="214387"/>
                  </a:lnTo>
                  <a:lnTo>
                    <a:pt x="14933" y="160804"/>
                  </a:lnTo>
                  <a:lnTo>
                    <a:pt x="6114" y="120305"/>
                  </a:lnTo>
                  <a:lnTo>
                    <a:pt x="7787" y="96753"/>
                  </a:lnTo>
                  <a:lnTo>
                    <a:pt x="18668" y="74587"/>
                  </a:lnTo>
                  <a:lnTo>
                    <a:pt x="48661" y="37350"/>
                  </a:lnTo>
                  <a:lnTo>
                    <a:pt x="75639" y="20295"/>
                  </a:lnTo>
                  <a:lnTo>
                    <a:pt x="124602" y="5222"/>
                  </a:lnTo>
                  <a:lnTo>
                    <a:pt x="173095" y="1031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74570" y="305326"/>
              <a:ext cx="10529" cy="673825"/>
            </a:xfrm>
            <a:custGeom>
              <a:avLst/>
              <a:gdLst/>
              <a:ahLst/>
              <a:cxnLst/>
              <a:rect l="0" t="0" r="0" b="0"/>
              <a:pathLst>
                <a:path w="10529" h="673825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128" y="146964"/>
                  </a:lnTo>
                  <a:lnTo>
                    <a:pt x="38" y="199263"/>
                  </a:lnTo>
                  <a:lnTo>
                    <a:pt x="11" y="249983"/>
                  </a:lnTo>
                  <a:lnTo>
                    <a:pt x="7238" y="312289"/>
                  </a:lnTo>
                  <a:lnTo>
                    <a:pt x="8383" y="361332"/>
                  </a:lnTo>
                  <a:lnTo>
                    <a:pt x="2002" y="420418"/>
                  </a:lnTo>
                  <a:lnTo>
                    <a:pt x="395" y="477149"/>
                  </a:lnTo>
                  <a:lnTo>
                    <a:pt x="77" y="535755"/>
                  </a:lnTo>
                  <a:lnTo>
                    <a:pt x="23" y="590021"/>
                  </a:lnTo>
                  <a:lnTo>
                    <a:pt x="4" y="645225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5057" y="515896"/>
              <a:ext cx="347441" cy="10529"/>
            </a:xfrm>
            <a:custGeom>
              <a:avLst/>
              <a:gdLst/>
              <a:ahLst/>
              <a:cxnLst/>
              <a:rect l="0" t="0" r="0" b="0"/>
              <a:pathLst>
                <a:path w="347441" h="10529">
                  <a:moveTo>
                    <a:pt x="347440" y="0"/>
                  </a:moveTo>
                  <a:lnTo>
                    <a:pt x="309962" y="8333"/>
                  </a:lnTo>
                  <a:lnTo>
                    <a:pt x="262636" y="9878"/>
                  </a:lnTo>
                  <a:lnTo>
                    <a:pt x="199870" y="10336"/>
                  </a:lnTo>
                  <a:lnTo>
                    <a:pt x="143058" y="10471"/>
                  </a:lnTo>
                  <a:lnTo>
                    <a:pt x="81940" y="10517"/>
                  </a:lnTo>
                  <a:lnTo>
                    <a:pt x="22251" y="105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90383" y="642238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0" y="0"/>
                  </a:moveTo>
                  <a:lnTo>
                    <a:pt x="2340" y="33622"/>
                  </a:lnTo>
                  <a:lnTo>
                    <a:pt x="23719" y="93407"/>
                  </a:lnTo>
                  <a:lnTo>
                    <a:pt x="48012" y="152245"/>
                  </a:lnTo>
                  <a:lnTo>
                    <a:pt x="85393" y="210141"/>
                  </a:lnTo>
                  <a:lnTo>
                    <a:pt x="129809" y="265615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64082" y="684352"/>
              <a:ext cx="242157" cy="494840"/>
            </a:xfrm>
            <a:custGeom>
              <a:avLst/>
              <a:gdLst/>
              <a:ahLst/>
              <a:cxnLst/>
              <a:rect l="0" t="0" r="0" b="0"/>
              <a:pathLst>
                <a:path w="242157" h="494840">
                  <a:moveTo>
                    <a:pt x="242156" y="0"/>
                  </a:moveTo>
                  <a:lnTo>
                    <a:pt x="209372" y="62093"/>
                  </a:lnTo>
                  <a:lnTo>
                    <a:pt x="186698" y="118791"/>
                  </a:lnTo>
                  <a:lnTo>
                    <a:pt x="166471" y="172553"/>
                  </a:lnTo>
                  <a:lnTo>
                    <a:pt x="144481" y="233899"/>
                  </a:lnTo>
                  <a:lnTo>
                    <a:pt x="118747" y="288228"/>
                  </a:lnTo>
                  <a:lnTo>
                    <a:pt x="91134" y="342850"/>
                  </a:lnTo>
                  <a:lnTo>
                    <a:pt x="61727" y="399478"/>
                  </a:lnTo>
                  <a:lnTo>
                    <a:pt x="22600" y="45576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52537" y="547481"/>
              <a:ext cx="225026" cy="268106"/>
            </a:xfrm>
            <a:custGeom>
              <a:avLst/>
              <a:gdLst/>
              <a:ahLst/>
              <a:cxnLst/>
              <a:rect l="0" t="0" r="0" b="0"/>
              <a:pathLst>
                <a:path w="225026" h="268106">
                  <a:moveTo>
                    <a:pt x="132769" y="0"/>
                  </a:moveTo>
                  <a:lnTo>
                    <a:pt x="108722" y="9576"/>
                  </a:lnTo>
                  <a:lnTo>
                    <a:pt x="67586" y="44993"/>
                  </a:lnTo>
                  <a:lnTo>
                    <a:pt x="28143" y="103469"/>
                  </a:lnTo>
                  <a:lnTo>
                    <a:pt x="9741" y="139452"/>
                  </a:lnTo>
                  <a:lnTo>
                    <a:pt x="0" y="179750"/>
                  </a:lnTo>
                  <a:lnTo>
                    <a:pt x="233" y="218206"/>
                  </a:lnTo>
                  <a:lnTo>
                    <a:pt x="2297" y="229699"/>
                  </a:lnTo>
                  <a:lnTo>
                    <a:pt x="13950" y="248708"/>
                  </a:lnTo>
                  <a:lnTo>
                    <a:pt x="21971" y="257052"/>
                  </a:lnTo>
                  <a:lnTo>
                    <a:pt x="46480" y="266324"/>
                  </a:lnTo>
                  <a:lnTo>
                    <a:pt x="75701" y="268105"/>
                  </a:lnTo>
                  <a:lnTo>
                    <a:pt x="132588" y="250185"/>
                  </a:lnTo>
                  <a:lnTo>
                    <a:pt x="171710" y="227767"/>
                  </a:lnTo>
                  <a:lnTo>
                    <a:pt x="192190" y="207685"/>
                  </a:lnTo>
                  <a:lnTo>
                    <a:pt x="214869" y="156665"/>
                  </a:lnTo>
                  <a:lnTo>
                    <a:pt x="225025" y="101526"/>
                  </a:lnTo>
                  <a:lnTo>
                    <a:pt x="221195" y="65177"/>
                  </a:lnTo>
                  <a:lnTo>
                    <a:pt x="212623" y="46125"/>
                  </a:lnTo>
                  <a:lnTo>
                    <a:pt x="19594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82586" y="273740"/>
              <a:ext cx="113290" cy="547483"/>
            </a:xfrm>
            <a:custGeom>
              <a:avLst/>
              <a:gdLst/>
              <a:ahLst/>
              <a:cxnLst/>
              <a:rect l="0" t="0" r="0" b="0"/>
              <a:pathLst>
                <a:path w="113290" h="547483">
                  <a:moveTo>
                    <a:pt x="113289" y="547482"/>
                  </a:moveTo>
                  <a:lnTo>
                    <a:pt x="110170" y="493338"/>
                  </a:lnTo>
                  <a:lnTo>
                    <a:pt x="98635" y="438391"/>
                  </a:lnTo>
                  <a:lnTo>
                    <a:pt x="88540" y="385308"/>
                  </a:lnTo>
                  <a:lnTo>
                    <a:pt x="73479" y="327365"/>
                  </a:lnTo>
                  <a:lnTo>
                    <a:pt x="52307" y="268259"/>
                  </a:lnTo>
                  <a:lnTo>
                    <a:pt x="31689" y="210065"/>
                  </a:lnTo>
                  <a:lnTo>
                    <a:pt x="5996" y="148950"/>
                  </a:lnTo>
                  <a:lnTo>
                    <a:pt x="0" y="110684"/>
                  </a:lnTo>
                  <a:lnTo>
                    <a:pt x="3813" y="69710"/>
                  </a:lnTo>
                  <a:lnTo>
                    <a:pt x="12381" y="48140"/>
                  </a:lnTo>
                  <a:lnTo>
                    <a:pt x="25157" y="30755"/>
                  </a:lnTo>
                  <a:lnTo>
                    <a:pt x="6064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80062" y="55801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39730" y="3293"/>
                  </a:lnTo>
                  <a:lnTo>
                    <a:pt x="89365" y="976"/>
                  </a:lnTo>
                  <a:lnTo>
                    <a:pt x="35837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64554" y="305326"/>
              <a:ext cx="242017" cy="522455"/>
            </a:xfrm>
            <a:custGeom>
              <a:avLst/>
              <a:gdLst/>
              <a:ahLst/>
              <a:cxnLst/>
              <a:rect l="0" t="0" r="0" b="0"/>
              <a:pathLst>
                <a:path w="242017" h="522455">
                  <a:moveTo>
                    <a:pt x="41974" y="0"/>
                  </a:moveTo>
                  <a:lnTo>
                    <a:pt x="38855" y="42692"/>
                  </a:lnTo>
                  <a:lnTo>
                    <a:pt x="30522" y="86349"/>
                  </a:lnTo>
                  <a:lnTo>
                    <a:pt x="23763" y="141788"/>
                  </a:lnTo>
                  <a:lnTo>
                    <a:pt x="21479" y="202443"/>
                  </a:lnTo>
                  <a:lnTo>
                    <a:pt x="15495" y="250926"/>
                  </a:lnTo>
                  <a:lnTo>
                    <a:pt x="10227" y="311305"/>
                  </a:lnTo>
                  <a:lnTo>
                    <a:pt x="3452" y="357661"/>
                  </a:lnTo>
                  <a:lnTo>
                    <a:pt x="924" y="419359"/>
                  </a:lnTo>
                  <a:lnTo>
                    <a:pt x="176" y="474554"/>
                  </a:lnTo>
                  <a:lnTo>
                    <a:pt x="0" y="506101"/>
                  </a:lnTo>
                  <a:lnTo>
                    <a:pt x="5803" y="515215"/>
                  </a:lnTo>
                  <a:lnTo>
                    <a:pt x="15520" y="520122"/>
                  </a:lnTo>
                  <a:lnTo>
                    <a:pt x="41915" y="522454"/>
                  </a:lnTo>
                  <a:lnTo>
                    <a:pt x="90829" y="518359"/>
                  </a:lnTo>
                  <a:lnTo>
                    <a:pt x="148087" y="515456"/>
                  </a:lnTo>
                  <a:lnTo>
                    <a:pt x="211070" y="507707"/>
                  </a:lnTo>
                  <a:lnTo>
                    <a:pt x="242016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27585" y="51589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11813" y="24215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4372" y="14654"/>
                  </a:lnTo>
                  <a:lnTo>
                    <a:pt x="39265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87721" y="649728"/>
              <a:ext cx="371575" cy="475523"/>
            </a:xfrm>
            <a:custGeom>
              <a:avLst/>
              <a:gdLst/>
              <a:ahLst/>
              <a:cxnLst/>
              <a:rect l="0" t="0" r="0" b="0"/>
              <a:pathLst>
                <a:path w="371575" h="475523">
                  <a:moveTo>
                    <a:pt x="182061" y="139909"/>
                  </a:moveTo>
                  <a:lnTo>
                    <a:pt x="191127" y="81292"/>
                  </a:lnTo>
                  <a:lnTo>
                    <a:pt x="182581" y="57705"/>
                  </a:lnTo>
                  <a:lnTo>
                    <a:pt x="158039" y="27815"/>
                  </a:lnTo>
                  <a:lnTo>
                    <a:pt x="137459" y="12880"/>
                  </a:lnTo>
                  <a:lnTo>
                    <a:pt x="112715" y="2343"/>
                  </a:lnTo>
                  <a:lnTo>
                    <a:pt x="89239" y="0"/>
                  </a:lnTo>
                  <a:lnTo>
                    <a:pt x="67107" y="4028"/>
                  </a:lnTo>
                  <a:lnTo>
                    <a:pt x="36087" y="19449"/>
                  </a:lnTo>
                  <a:lnTo>
                    <a:pt x="19308" y="32169"/>
                  </a:lnTo>
                  <a:lnTo>
                    <a:pt x="7171" y="51860"/>
                  </a:lnTo>
                  <a:lnTo>
                    <a:pt x="2297" y="63662"/>
                  </a:lnTo>
                  <a:lnTo>
                    <a:pt x="0" y="89254"/>
                  </a:lnTo>
                  <a:lnTo>
                    <a:pt x="4049" y="115056"/>
                  </a:lnTo>
                  <a:lnTo>
                    <a:pt x="32205" y="170994"/>
                  </a:lnTo>
                  <a:lnTo>
                    <a:pt x="51897" y="186090"/>
                  </a:lnTo>
                  <a:lnTo>
                    <a:pt x="63699" y="191753"/>
                  </a:lnTo>
                  <a:lnTo>
                    <a:pt x="89292" y="194926"/>
                  </a:lnTo>
                  <a:lnTo>
                    <a:pt x="113924" y="191267"/>
                  </a:lnTo>
                  <a:lnTo>
                    <a:pt x="161968" y="163382"/>
                  </a:lnTo>
                  <a:lnTo>
                    <a:pt x="187286" y="143094"/>
                  </a:lnTo>
                  <a:lnTo>
                    <a:pt x="192564" y="144372"/>
                  </a:lnTo>
                  <a:lnTo>
                    <a:pt x="196082" y="151073"/>
                  </a:lnTo>
                  <a:lnTo>
                    <a:pt x="201728" y="203855"/>
                  </a:lnTo>
                  <a:lnTo>
                    <a:pt x="208296" y="253482"/>
                  </a:lnTo>
                  <a:lnTo>
                    <a:pt x="217650" y="310821"/>
                  </a:lnTo>
                  <a:lnTo>
                    <a:pt x="227831" y="372263"/>
                  </a:lnTo>
                  <a:lnTo>
                    <a:pt x="238256" y="423744"/>
                  </a:lnTo>
                  <a:lnTo>
                    <a:pt x="243164" y="468633"/>
                  </a:lnTo>
                  <a:lnTo>
                    <a:pt x="241514" y="474872"/>
                  </a:lnTo>
                  <a:lnTo>
                    <a:pt x="238074" y="475522"/>
                  </a:lnTo>
                  <a:lnTo>
                    <a:pt x="233441" y="472445"/>
                  </a:lnTo>
                  <a:lnTo>
                    <a:pt x="231522" y="466885"/>
                  </a:lnTo>
                  <a:lnTo>
                    <a:pt x="236848" y="429625"/>
                  </a:lnTo>
                  <a:lnTo>
                    <a:pt x="248987" y="394207"/>
                  </a:lnTo>
                  <a:lnTo>
                    <a:pt x="262109" y="373423"/>
                  </a:lnTo>
                  <a:lnTo>
                    <a:pt x="309239" y="333642"/>
                  </a:lnTo>
                  <a:lnTo>
                    <a:pt x="332951" y="325448"/>
                  </a:lnTo>
                  <a:lnTo>
                    <a:pt x="371574" y="3188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75718" y="631709"/>
              <a:ext cx="197994" cy="247039"/>
            </a:xfrm>
            <a:custGeom>
              <a:avLst/>
              <a:gdLst/>
              <a:ahLst/>
              <a:cxnLst/>
              <a:rect l="0" t="0" r="0" b="0"/>
              <a:pathLst>
                <a:path w="197994" h="247039">
                  <a:moveTo>
                    <a:pt x="9877" y="31586"/>
                  </a:moveTo>
                  <a:lnTo>
                    <a:pt x="2642" y="59142"/>
                  </a:lnTo>
                  <a:lnTo>
                    <a:pt x="0" y="115365"/>
                  </a:lnTo>
                  <a:lnTo>
                    <a:pt x="1978" y="143690"/>
                  </a:lnTo>
                  <a:lnTo>
                    <a:pt x="22312" y="196883"/>
                  </a:lnTo>
                  <a:lnTo>
                    <a:pt x="36461" y="218525"/>
                  </a:lnTo>
                  <a:lnTo>
                    <a:pt x="54447" y="235943"/>
                  </a:lnTo>
                  <a:lnTo>
                    <a:pt x="80379" y="245244"/>
                  </a:lnTo>
                  <a:lnTo>
                    <a:pt x="107892" y="247038"/>
                  </a:lnTo>
                  <a:lnTo>
                    <a:pt x="127919" y="240036"/>
                  </a:lnTo>
                  <a:lnTo>
                    <a:pt x="157936" y="217351"/>
                  </a:lnTo>
                  <a:lnTo>
                    <a:pt x="183468" y="182814"/>
                  </a:lnTo>
                  <a:lnTo>
                    <a:pt x="194672" y="137355"/>
                  </a:lnTo>
                  <a:lnTo>
                    <a:pt x="197993" y="86842"/>
                  </a:lnTo>
                  <a:lnTo>
                    <a:pt x="190709" y="35352"/>
                  </a:lnTo>
                  <a:lnTo>
                    <a:pt x="17833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83696" y="663450"/>
              <a:ext cx="291497" cy="273587"/>
            </a:xfrm>
            <a:custGeom>
              <a:avLst/>
              <a:gdLst/>
              <a:ahLst/>
              <a:cxnLst/>
              <a:rect l="0" t="0" r="0" b="0"/>
              <a:pathLst>
                <a:path w="291497" h="273587">
                  <a:moveTo>
                    <a:pt x="133568" y="178829"/>
                  </a:moveTo>
                  <a:lnTo>
                    <a:pt x="140804" y="151273"/>
                  </a:lnTo>
                  <a:lnTo>
                    <a:pt x="140327" y="91931"/>
                  </a:lnTo>
                  <a:lnTo>
                    <a:pt x="129314" y="35062"/>
                  </a:lnTo>
                  <a:lnTo>
                    <a:pt x="113721" y="6510"/>
                  </a:lnTo>
                  <a:lnTo>
                    <a:pt x="105129" y="1949"/>
                  </a:lnTo>
                  <a:lnTo>
                    <a:pt x="83104" y="0"/>
                  </a:lnTo>
                  <a:lnTo>
                    <a:pt x="63956" y="6153"/>
                  </a:lnTo>
                  <a:lnTo>
                    <a:pt x="27010" y="34756"/>
                  </a:lnTo>
                  <a:lnTo>
                    <a:pt x="12900" y="57085"/>
                  </a:lnTo>
                  <a:lnTo>
                    <a:pt x="3899" y="82607"/>
                  </a:lnTo>
                  <a:lnTo>
                    <a:pt x="0" y="123283"/>
                  </a:lnTo>
                  <a:lnTo>
                    <a:pt x="6905" y="164971"/>
                  </a:lnTo>
                  <a:lnTo>
                    <a:pt x="23249" y="204619"/>
                  </a:lnTo>
                  <a:lnTo>
                    <a:pt x="36184" y="223827"/>
                  </a:lnTo>
                  <a:lnTo>
                    <a:pt x="52852" y="237043"/>
                  </a:lnTo>
                  <a:lnTo>
                    <a:pt x="62210" y="242205"/>
                  </a:lnTo>
                  <a:lnTo>
                    <a:pt x="71958" y="242136"/>
                  </a:lnTo>
                  <a:lnTo>
                    <a:pt x="92148" y="232702"/>
                  </a:lnTo>
                  <a:lnTo>
                    <a:pt x="117656" y="207660"/>
                  </a:lnTo>
                  <a:lnTo>
                    <a:pt x="142925" y="149076"/>
                  </a:lnTo>
                  <a:lnTo>
                    <a:pt x="148256" y="134020"/>
                  </a:lnTo>
                  <a:lnTo>
                    <a:pt x="146725" y="139027"/>
                  </a:lnTo>
                  <a:lnTo>
                    <a:pt x="151504" y="152951"/>
                  </a:lnTo>
                  <a:lnTo>
                    <a:pt x="189980" y="210916"/>
                  </a:lnTo>
                  <a:lnTo>
                    <a:pt x="229069" y="247039"/>
                  </a:lnTo>
                  <a:lnTo>
                    <a:pt x="268245" y="267129"/>
                  </a:lnTo>
                  <a:lnTo>
                    <a:pt x="291496" y="273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34622" y="347440"/>
              <a:ext cx="51099" cy="547483"/>
            </a:xfrm>
            <a:custGeom>
              <a:avLst/>
              <a:gdLst/>
              <a:ahLst/>
              <a:cxnLst/>
              <a:rect l="0" t="0" r="0" b="0"/>
              <a:pathLst>
                <a:path w="51099" h="547483">
                  <a:moveTo>
                    <a:pt x="19512" y="0"/>
                  </a:moveTo>
                  <a:lnTo>
                    <a:pt x="4858" y="49552"/>
                  </a:lnTo>
                  <a:lnTo>
                    <a:pt x="352" y="100080"/>
                  </a:lnTo>
                  <a:lnTo>
                    <a:pt x="0" y="162055"/>
                  </a:lnTo>
                  <a:lnTo>
                    <a:pt x="6863" y="212425"/>
                  </a:lnTo>
                  <a:lnTo>
                    <a:pt x="14154" y="267088"/>
                  </a:lnTo>
                  <a:lnTo>
                    <a:pt x="19624" y="321776"/>
                  </a:lnTo>
                  <a:lnTo>
                    <a:pt x="28438" y="384008"/>
                  </a:lnTo>
                  <a:lnTo>
                    <a:pt x="30894" y="445044"/>
                  </a:lnTo>
                  <a:lnTo>
                    <a:pt x="41431" y="499561"/>
                  </a:lnTo>
                  <a:lnTo>
                    <a:pt x="51098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01967" y="694880"/>
              <a:ext cx="10096" cy="200043"/>
            </a:xfrm>
            <a:custGeom>
              <a:avLst/>
              <a:gdLst/>
              <a:ahLst/>
              <a:cxnLst/>
              <a:rect l="0" t="0" r="0" b="0"/>
              <a:pathLst>
                <a:path w="10096" h="200043">
                  <a:moveTo>
                    <a:pt x="10095" y="0"/>
                  </a:moveTo>
                  <a:lnTo>
                    <a:pt x="1762" y="54145"/>
                  </a:lnTo>
                  <a:lnTo>
                    <a:pt x="0" y="109092"/>
                  </a:lnTo>
                  <a:lnTo>
                    <a:pt x="6888" y="162666"/>
                  </a:lnTo>
                  <a:lnTo>
                    <a:pt x="10095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22591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33594" y="389554"/>
              <a:ext cx="41681" cy="536954"/>
            </a:xfrm>
            <a:custGeom>
              <a:avLst/>
              <a:gdLst/>
              <a:ahLst/>
              <a:cxnLst/>
              <a:rect l="0" t="0" r="0" b="0"/>
              <a:pathLst>
                <a:path w="41681" h="536954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2879" y="149023"/>
                  </a:lnTo>
                  <a:lnTo>
                    <a:pt x="7957" y="212221"/>
                  </a:lnTo>
                  <a:lnTo>
                    <a:pt x="9672" y="275497"/>
                  </a:lnTo>
                  <a:lnTo>
                    <a:pt x="18373" y="338876"/>
                  </a:lnTo>
                  <a:lnTo>
                    <a:pt x="23076" y="385847"/>
                  </a:lnTo>
                  <a:lnTo>
                    <a:pt x="28759" y="441098"/>
                  </a:lnTo>
                  <a:lnTo>
                    <a:pt x="33562" y="491394"/>
                  </a:lnTo>
                  <a:lnTo>
                    <a:pt x="41680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38404" y="673823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9068" y="0"/>
                  </a:lnTo>
                  <a:lnTo>
                    <a:pt x="148532" y="0"/>
                  </a:lnTo>
                  <a:lnTo>
                    <a:pt x="97562" y="0"/>
                  </a:lnTo>
                  <a:lnTo>
                    <a:pt x="386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12145" y="715937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0" y="0"/>
                  </a:moveTo>
                  <a:lnTo>
                    <a:pt x="49498" y="58564"/>
                  </a:lnTo>
                  <a:lnTo>
                    <a:pt x="94756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33202" y="652766"/>
              <a:ext cx="178985" cy="515898"/>
            </a:xfrm>
            <a:custGeom>
              <a:avLst/>
              <a:gdLst/>
              <a:ahLst/>
              <a:cxnLst/>
              <a:rect l="0" t="0" r="0" b="0"/>
              <a:pathLst>
                <a:path w="178985" h="515898">
                  <a:moveTo>
                    <a:pt x="178984" y="0"/>
                  </a:moveTo>
                  <a:lnTo>
                    <a:pt x="167806" y="11179"/>
                  </a:lnTo>
                  <a:lnTo>
                    <a:pt x="144656" y="65568"/>
                  </a:lnTo>
                  <a:lnTo>
                    <a:pt x="121518" y="126441"/>
                  </a:lnTo>
                  <a:lnTo>
                    <a:pt x="110700" y="185937"/>
                  </a:lnTo>
                  <a:lnTo>
                    <a:pt x="92317" y="247818"/>
                  </a:lnTo>
                  <a:lnTo>
                    <a:pt x="73840" y="304686"/>
                  </a:lnTo>
                  <a:lnTo>
                    <a:pt x="54100" y="358493"/>
                  </a:lnTo>
                  <a:lnTo>
                    <a:pt x="40076" y="408297"/>
                  </a:lnTo>
                  <a:lnTo>
                    <a:pt x="23687" y="46678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10777" y="1621388"/>
            <a:ext cx="9391255" cy="1252892"/>
            <a:chOff x="410777" y="1621388"/>
            <a:chExt cx="9391255" cy="1252892"/>
          </a:xfrm>
        </p:grpSpPr>
        <p:sp>
          <p:nvSpPr>
            <p:cNvPr id="31" name="Freeform 30"/>
            <p:cNvSpPr/>
            <p:nvPr/>
          </p:nvSpPr>
          <p:spPr>
            <a:xfrm>
              <a:off x="410777" y="1768787"/>
              <a:ext cx="461542" cy="418104"/>
            </a:xfrm>
            <a:custGeom>
              <a:avLst/>
              <a:gdLst/>
              <a:ahLst/>
              <a:cxnLst/>
              <a:rect l="0" t="0" r="0" b="0"/>
              <a:pathLst>
                <a:path w="461542" h="418104">
                  <a:moveTo>
                    <a:pt x="20891" y="0"/>
                  </a:moveTo>
                  <a:lnTo>
                    <a:pt x="6237" y="55141"/>
                  </a:lnTo>
                  <a:lnTo>
                    <a:pt x="1731" y="103556"/>
                  </a:lnTo>
                  <a:lnTo>
                    <a:pt x="396" y="160535"/>
                  </a:lnTo>
                  <a:lnTo>
                    <a:pt x="0" y="221871"/>
                  </a:lnTo>
                  <a:lnTo>
                    <a:pt x="7102" y="282602"/>
                  </a:lnTo>
                  <a:lnTo>
                    <a:pt x="12838" y="342258"/>
                  </a:lnTo>
                  <a:lnTo>
                    <a:pt x="15522" y="354514"/>
                  </a:lnTo>
                  <a:lnTo>
                    <a:pt x="27864" y="374371"/>
                  </a:lnTo>
                  <a:lnTo>
                    <a:pt x="36068" y="382942"/>
                  </a:lnTo>
                  <a:lnTo>
                    <a:pt x="57662" y="392465"/>
                  </a:lnTo>
                  <a:lnTo>
                    <a:pt x="69971" y="395004"/>
                  </a:lnTo>
                  <a:lnTo>
                    <a:pt x="81687" y="393188"/>
                  </a:lnTo>
                  <a:lnTo>
                    <a:pt x="104064" y="381810"/>
                  </a:lnTo>
                  <a:lnTo>
                    <a:pt x="136392" y="355674"/>
                  </a:lnTo>
                  <a:lnTo>
                    <a:pt x="177853" y="296691"/>
                  </a:lnTo>
                  <a:lnTo>
                    <a:pt x="206704" y="258647"/>
                  </a:lnTo>
                  <a:lnTo>
                    <a:pt x="210277" y="256660"/>
                  </a:lnTo>
                  <a:lnTo>
                    <a:pt x="211489" y="258844"/>
                  </a:lnTo>
                  <a:lnTo>
                    <a:pt x="212056" y="270630"/>
                  </a:lnTo>
                  <a:lnTo>
                    <a:pt x="225122" y="322421"/>
                  </a:lnTo>
                  <a:lnTo>
                    <a:pt x="240761" y="362384"/>
                  </a:lnTo>
                  <a:lnTo>
                    <a:pt x="265802" y="392683"/>
                  </a:lnTo>
                  <a:lnTo>
                    <a:pt x="295448" y="410889"/>
                  </a:lnTo>
                  <a:lnTo>
                    <a:pt x="332049" y="418103"/>
                  </a:lnTo>
                  <a:lnTo>
                    <a:pt x="355715" y="413551"/>
                  </a:lnTo>
                  <a:lnTo>
                    <a:pt x="377932" y="402559"/>
                  </a:lnTo>
                  <a:lnTo>
                    <a:pt x="409001" y="375470"/>
                  </a:lnTo>
                  <a:lnTo>
                    <a:pt x="432374" y="337158"/>
                  </a:lnTo>
                  <a:lnTo>
                    <a:pt x="447228" y="289282"/>
                  </a:lnTo>
                  <a:lnTo>
                    <a:pt x="457869" y="238051"/>
                  </a:lnTo>
                  <a:lnTo>
                    <a:pt x="461541" y="185827"/>
                  </a:lnTo>
                  <a:lnTo>
                    <a:pt x="459663" y="125138"/>
                  </a:lnTo>
                  <a:lnTo>
                    <a:pt x="45255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79583" y="1789844"/>
              <a:ext cx="220666" cy="357970"/>
            </a:xfrm>
            <a:custGeom>
              <a:avLst/>
              <a:gdLst/>
              <a:ahLst/>
              <a:cxnLst/>
              <a:rect l="0" t="0" r="0" b="0"/>
              <a:pathLst>
                <a:path w="220666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10874" y="153916"/>
                  </a:lnTo>
                  <a:lnTo>
                    <a:pt x="17735" y="206912"/>
                  </a:lnTo>
                  <a:lnTo>
                    <a:pt x="25357" y="259659"/>
                  </a:lnTo>
                  <a:lnTo>
                    <a:pt x="30008" y="312120"/>
                  </a:lnTo>
                  <a:lnTo>
                    <a:pt x="30389" y="311026"/>
                  </a:lnTo>
                  <a:lnTo>
                    <a:pt x="29643" y="297331"/>
                  </a:lnTo>
                  <a:lnTo>
                    <a:pt x="24986" y="263313"/>
                  </a:lnTo>
                  <a:lnTo>
                    <a:pt x="29588" y="209897"/>
                  </a:lnTo>
                  <a:lnTo>
                    <a:pt x="32797" y="183365"/>
                  </a:lnTo>
                  <a:lnTo>
                    <a:pt x="42022" y="159874"/>
                  </a:lnTo>
                  <a:lnTo>
                    <a:pt x="50097" y="153376"/>
                  </a:lnTo>
                  <a:lnTo>
                    <a:pt x="71547" y="149276"/>
                  </a:lnTo>
                  <a:lnTo>
                    <a:pt x="104342" y="153544"/>
                  </a:lnTo>
                  <a:lnTo>
                    <a:pt x="130697" y="167807"/>
                  </a:lnTo>
                  <a:lnTo>
                    <a:pt x="153324" y="198030"/>
                  </a:lnTo>
                  <a:lnTo>
                    <a:pt x="174695" y="250164"/>
                  </a:lnTo>
                  <a:lnTo>
                    <a:pt x="197113" y="302402"/>
                  </a:lnTo>
                  <a:lnTo>
                    <a:pt x="22066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77237" y="1934363"/>
              <a:ext cx="280981" cy="220609"/>
            </a:xfrm>
            <a:custGeom>
              <a:avLst/>
              <a:gdLst/>
              <a:ahLst/>
              <a:cxnLst/>
              <a:rect l="0" t="0" r="0" b="0"/>
              <a:pathLst>
                <a:path w="280981" h="220609">
                  <a:moveTo>
                    <a:pt x="112524" y="129222"/>
                  </a:moveTo>
                  <a:lnTo>
                    <a:pt x="123703" y="118044"/>
                  </a:lnTo>
                  <a:lnTo>
                    <a:pt x="129191" y="100077"/>
                  </a:lnTo>
                  <a:lnTo>
                    <a:pt x="130460" y="76495"/>
                  </a:lnTo>
                  <a:lnTo>
                    <a:pt x="123428" y="39250"/>
                  </a:lnTo>
                  <a:lnTo>
                    <a:pt x="113081" y="20604"/>
                  </a:lnTo>
                  <a:lnTo>
                    <a:pt x="97564" y="7638"/>
                  </a:lnTo>
                  <a:lnTo>
                    <a:pt x="88513" y="2542"/>
                  </a:lnTo>
                  <a:lnTo>
                    <a:pt x="69097" y="0"/>
                  </a:lnTo>
                  <a:lnTo>
                    <a:pt x="48770" y="3940"/>
                  </a:lnTo>
                  <a:lnTo>
                    <a:pt x="28037" y="13490"/>
                  </a:lnTo>
                  <a:lnTo>
                    <a:pt x="13363" y="28652"/>
                  </a:lnTo>
                  <a:lnTo>
                    <a:pt x="7812" y="37609"/>
                  </a:lnTo>
                  <a:lnTo>
                    <a:pt x="0" y="78161"/>
                  </a:lnTo>
                  <a:lnTo>
                    <a:pt x="5766" y="134690"/>
                  </a:lnTo>
                  <a:lnTo>
                    <a:pt x="21545" y="191726"/>
                  </a:lnTo>
                  <a:lnTo>
                    <a:pt x="27305" y="200138"/>
                  </a:lnTo>
                  <a:lnTo>
                    <a:pt x="43064" y="212603"/>
                  </a:lnTo>
                  <a:lnTo>
                    <a:pt x="77255" y="220608"/>
                  </a:lnTo>
                  <a:lnTo>
                    <a:pt x="97239" y="216241"/>
                  </a:lnTo>
                  <a:lnTo>
                    <a:pt x="129132" y="194374"/>
                  </a:lnTo>
                  <a:lnTo>
                    <a:pt x="145261" y="168803"/>
                  </a:lnTo>
                  <a:lnTo>
                    <a:pt x="157449" y="133411"/>
                  </a:lnTo>
                  <a:lnTo>
                    <a:pt x="158617" y="110027"/>
                  </a:lnTo>
                  <a:lnTo>
                    <a:pt x="157576" y="96124"/>
                  </a:lnTo>
                  <a:lnTo>
                    <a:pt x="185045" y="155912"/>
                  </a:lnTo>
                  <a:lnTo>
                    <a:pt x="204462" y="177945"/>
                  </a:lnTo>
                  <a:lnTo>
                    <a:pt x="230622" y="193701"/>
                  </a:lnTo>
                  <a:lnTo>
                    <a:pt x="280980" y="202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32174" y="1716145"/>
              <a:ext cx="31329" cy="421141"/>
            </a:xfrm>
            <a:custGeom>
              <a:avLst/>
              <a:gdLst/>
              <a:ahLst/>
              <a:cxnLst/>
              <a:rect l="0" t="0" r="0" b="0"/>
              <a:pathLst>
                <a:path w="31329" h="421141">
                  <a:moveTo>
                    <a:pt x="20800" y="0"/>
                  </a:moveTo>
                  <a:lnTo>
                    <a:pt x="9621" y="22356"/>
                  </a:lnTo>
                  <a:lnTo>
                    <a:pt x="2670" y="69795"/>
                  </a:lnTo>
                  <a:lnTo>
                    <a:pt x="1044" y="111348"/>
                  </a:lnTo>
                  <a:lnTo>
                    <a:pt x="321" y="157113"/>
                  </a:lnTo>
                  <a:lnTo>
                    <a:pt x="0" y="204748"/>
                  </a:lnTo>
                  <a:lnTo>
                    <a:pt x="5408" y="255248"/>
                  </a:lnTo>
                  <a:lnTo>
                    <a:pt x="14419" y="309205"/>
                  </a:lnTo>
                  <a:lnTo>
                    <a:pt x="20709" y="372340"/>
                  </a:lnTo>
                  <a:lnTo>
                    <a:pt x="3132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05575" y="1884601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5124" y="9065"/>
                  </a:lnTo>
                  <a:lnTo>
                    <a:pt x="169155" y="10094"/>
                  </a:lnTo>
                  <a:lnTo>
                    <a:pt x="107312" y="10400"/>
                  </a:lnTo>
                  <a:lnTo>
                    <a:pt x="64072" y="10471"/>
                  </a:lnTo>
                  <a:lnTo>
                    <a:pt x="18984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97227" y="1901825"/>
              <a:ext cx="182693" cy="218131"/>
            </a:xfrm>
            <a:custGeom>
              <a:avLst/>
              <a:gdLst/>
              <a:ahLst/>
              <a:cxnLst/>
              <a:rect l="0" t="0" r="0" b="0"/>
              <a:pathLst>
                <a:path w="182693" h="218131">
                  <a:moveTo>
                    <a:pt x="34731" y="98589"/>
                  </a:moveTo>
                  <a:lnTo>
                    <a:pt x="93348" y="98589"/>
                  </a:lnTo>
                  <a:lnTo>
                    <a:pt x="128138" y="93000"/>
                  </a:lnTo>
                  <a:lnTo>
                    <a:pt x="155084" y="78346"/>
                  </a:lnTo>
                  <a:lnTo>
                    <a:pt x="177886" y="59186"/>
                  </a:lnTo>
                  <a:lnTo>
                    <a:pt x="181640" y="51263"/>
                  </a:lnTo>
                  <a:lnTo>
                    <a:pt x="182692" y="33102"/>
                  </a:lnTo>
                  <a:lnTo>
                    <a:pt x="178995" y="25685"/>
                  </a:lnTo>
                  <a:lnTo>
                    <a:pt x="165529" y="14325"/>
                  </a:lnTo>
                  <a:lnTo>
                    <a:pt x="132628" y="1352"/>
                  </a:lnTo>
                  <a:lnTo>
                    <a:pt x="109826" y="0"/>
                  </a:lnTo>
                  <a:lnTo>
                    <a:pt x="89164" y="4469"/>
                  </a:lnTo>
                  <a:lnTo>
                    <a:pt x="26708" y="46395"/>
                  </a:lnTo>
                  <a:lnTo>
                    <a:pt x="12448" y="61354"/>
                  </a:lnTo>
                  <a:lnTo>
                    <a:pt x="2211" y="79700"/>
                  </a:lnTo>
                  <a:lnTo>
                    <a:pt x="0" y="102672"/>
                  </a:lnTo>
                  <a:lnTo>
                    <a:pt x="8114" y="149958"/>
                  </a:lnTo>
                  <a:lnTo>
                    <a:pt x="23205" y="182440"/>
                  </a:lnTo>
                  <a:lnTo>
                    <a:pt x="38967" y="197467"/>
                  </a:lnTo>
                  <a:lnTo>
                    <a:pt x="77682" y="216647"/>
                  </a:lnTo>
                  <a:lnTo>
                    <a:pt x="98274" y="218130"/>
                  </a:lnTo>
                  <a:lnTo>
                    <a:pt x="129488" y="214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53056" y="1905658"/>
              <a:ext cx="168457" cy="218170"/>
            </a:xfrm>
            <a:custGeom>
              <a:avLst/>
              <a:gdLst/>
              <a:ahLst/>
              <a:cxnLst/>
              <a:rect l="0" t="0" r="0" b="0"/>
              <a:pathLst>
                <a:path w="168457" h="218170">
                  <a:moveTo>
                    <a:pt x="0" y="21057"/>
                  </a:moveTo>
                  <a:lnTo>
                    <a:pt x="14573" y="63748"/>
                  </a:lnTo>
                  <a:lnTo>
                    <a:pt x="46156" y="124295"/>
                  </a:lnTo>
                  <a:lnTo>
                    <a:pt x="80789" y="187625"/>
                  </a:lnTo>
                  <a:lnTo>
                    <a:pt x="101796" y="214950"/>
                  </a:lnTo>
                  <a:lnTo>
                    <a:pt x="108809" y="218169"/>
                  </a:lnTo>
                  <a:lnTo>
                    <a:pt x="115823" y="217975"/>
                  </a:lnTo>
                  <a:lnTo>
                    <a:pt x="122839" y="215507"/>
                  </a:lnTo>
                  <a:lnTo>
                    <a:pt x="128686" y="209182"/>
                  </a:lnTo>
                  <a:lnTo>
                    <a:pt x="150293" y="157975"/>
                  </a:lnTo>
                  <a:lnTo>
                    <a:pt x="160042" y="96958"/>
                  </a:lnTo>
                  <a:lnTo>
                    <a:pt x="167348" y="3633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12339" y="1908699"/>
              <a:ext cx="192109" cy="236761"/>
            </a:xfrm>
            <a:custGeom>
              <a:avLst/>
              <a:gdLst/>
              <a:ahLst/>
              <a:cxnLst/>
              <a:rect l="0" t="0" r="0" b="0"/>
              <a:pathLst>
                <a:path w="192109" h="236761">
                  <a:moveTo>
                    <a:pt x="24987" y="102244"/>
                  </a:moveTo>
                  <a:lnTo>
                    <a:pt x="83604" y="102244"/>
                  </a:lnTo>
                  <a:lnTo>
                    <a:pt x="140201" y="90791"/>
                  </a:lnTo>
                  <a:lnTo>
                    <a:pt x="182796" y="71905"/>
                  </a:lnTo>
                  <a:lnTo>
                    <a:pt x="188685" y="64471"/>
                  </a:lnTo>
                  <a:lnTo>
                    <a:pt x="191441" y="56005"/>
                  </a:lnTo>
                  <a:lnTo>
                    <a:pt x="192108" y="46851"/>
                  </a:lnTo>
                  <a:lnTo>
                    <a:pt x="186611" y="30441"/>
                  </a:lnTo>
                  <a:lnTo>
                    <a:pt x="181869" y="22790"/>
                  </a:lnTo>
                  <a:lnTo>
                    <a:pt x="167242" y="11169"/>
                  </a:lnTo>
                  <a:lnTo>
                    <a:pt x="147873" y="3274"/>
                  </a:lnTo>
                  <a:lnTo>
                    <a:pt x="111831" y="0"/>
                  </a:lnTo>
                  <a:lnTo>
                    <a:pt x="78404" y="7088"/>
                  </a:lnTo>
                  <a:lnTo>
                    <a:pt x="56917" y="17448"/>
                  </a:lnTo>
                  <a:lnTo>
                    <a:pt x="30678" y="42024"/>
                  </a:lnTo>
                  <a:lnTo>
                    <a:pt x="9257" y="81770"/>
                  </a:lnTo>
                  <a:lnTo>
                    <a:pt x="1228" y="102503"/>
                  </a:lnTo>
                  <a:lnTo>
                    <a:pt x="0" y="123416"/>
                  </a:lnTo>
                  <a:lnTo>
                    <a:pt x="9005" y="158040"/>
                  </a:lnTo>
                  <a:lnTo>
                    <a:pt x="26491" y="191696"/>
                  </a:lnTo>
                  <a:lnTo>
                    <a:pt x="40863" y="207511"/>
                  </a:lnTo>
                  <a:lnTo>
                    <a:pt x="88862" y="231168"/>
                  </a:lnTo>
                  <a:lnTo>
                    <a:pt x="125541" y="236760"/>
                  </a:lnTo>
                  <a:lnTo>
                    <a:pt x="182914" y="228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21595" y="1905658"/>
              <a:ext cx="178986" cy="245361"/>
            </a:xfrm>
            <a:custGeom>
              <a:avLst/>
              <a:gdLst/>
              <a:ahLst/>
              <a:cxnLst/>
              <a:rect l="0" t="0" r="0" b="0"/>
              <a:pathLst>
                <a:path w="178986" h="245361">
                  <a:moveTo>
                    <a:pt x="0" y="52642"/>
                  </a:moveTo>
                  <a:lnTo>
                    <a:pt x="17959" y="113753"/>
                  </a:lnTo>
                  <a:lnTo>
                    <a:pt x="35149" y="173773"/>
                  </a:lnTo>
                  <a:lnTo>
                    <a:pt x="52650" y="230941"/>
                  </a:lnTo>
                  <a:lnTo>
                    <a:pt x="57325" y="245360"/>
                  </a:lnTo>
                  <a:lnTo>
                    <a:pt x="29175" y="188405"/>
                  </a:lnTo>
                  <a:lnTo>
                    <a:pt x="13793" y="125271"/>
                  </a:lnTo>
                  <a:lnTo>
                    <a:pt x="14615" y="87030"/>
                  </a:lnTo>
                  <a:lnTo>
                    <a:pt x="20534" y="65586"/>
                  </a:lnTo>
                  <a:lnTo>
                    <a:pt x="30963" y="48256"/>
                  </a:lnTo>
                  <a:lnTo>
                    <a:pt x="46517" y="35875"/>
                  </a:lnTo>
                  <a:lnTo>
                    <a:pt x="90687" y="18394"/>
                  </a:lnTo>
                  <a:lnTo>
                    <a:pt x="152077" y="8444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91294" y="1842487"/>
              <a:ext cx="317270" cy="192897"/>
            </a:xfrm>
            <a:custGeom>
              <a:avLst/>
              <a:gdLst/>
              <a:ahLst/>
              <a:cxnLst/>
              <a:rect l="0" t="0" r="0" b="0"/>
              <a:pathLst>
                <a:path w="317270" h="192897">
                  <a:moveTo>
                    <a:pt x="14654" y="0"/>
                  </a:moveTo>
                  <a:lnTo>
                    <a:pt x="0" y="43962"/>
                  </a:lnTo>
                  <a:lnTo>
                    <a:pt x="2773" y="106452"/>
                  </a:lnTo>
                  <a:lnTo>
                    <a:pt x="5864" y="132710"/>
                  </a:lnTo>
                  <a:lnTo>
                    <a:pt x="20758" y="166053"/>
                  </a:lnTo>
                  <a:lnTo>
                    <a:pt x="33355" y="183375"/>
                  </a:lnTo>
                  <a:lnTo>
                    <a:pt x="42329" y="187761"/>
                  </a:lnTo>
                  <a:lnTo>
                    <a:pt x="64779" y="189514"/>
                  </a:lnTo>
                  <a:lnTo>
                    <a:pt x="73807" y="186004"/>
                  </a:lnTo>
                  <a:lnTo>
                    <a:pt x="86957" y="172745"/>
                  </a:lnTo>
                  <a:lnTo>
                    <a:pt x="118078" y="115265"/>
                  </a:lnTo>
                  <a:lnTo>
                    <a:pt x="124548" y="111938"/>
                  </a:lnTo>
                  <a:lnTo>
                    <a:pt x="131200" y="113230"/>
                  </a:lnTo>
                  <a:lnTo>
                    <a:pt x="193657" y="168662"/>
                  </a:lnTo>
                  <a:lnTo>
                    <a:pt x="208855" y="181416"/>
                  </a:lnTo>
                  <a:lnTo>
                    <a:pt x="227307" y="190983"/>
                  </a:lnTo>
                  <a:lnTo>
                    <a:pt x="247207" y="192896"/>
                  </a:lnTo>
                  <a:lnTo>
                    <a:pt x="266579" y="188677"/>
                  </a:lnTo>
                  <a:lnTo>
                    <a:pt x="282988" y="179002"/>
                  </a:lnTo>
                  <a:lnTo>
                    <a:pt x="294961" y="163785"/>
                  </a:lnTo>
                  <a:lnTo>
                    <a:pt x="312179" y="119830"/>
                  </a:lnTo>
                  <a:lnTo>
                    <a:pt x="317269" y="60021"/>
                  </a:lnTo>
                  <a:lnTo>
                    <a:pt x="30945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84974" y="1824930"/>
              <a:ext cx="200042" cy="213450"/>
            </a:xfrm>
            <a:custGeom>
              <a:avLst/>
              <a:gdLst/>
              <a:ahLst/>
              <a:cxnLst/>
              <a:rect l="0" t="0" r="0" b="0"/>
              <a:pathLst>
                <a:path w="200042" h="213450">
                  <a:moveTo>
                    <a:pt x="0" y="70199"/>
                  </a:moveTo>
                  <a:lnTo>
                    <a:pt x="37478" y="78532"/>
                  </a:lnTo>
                  <a:lnTo>
                    <a:pt x="95316" y="86504"/>
                  </a:lnTo>
                  <a:lnTo>
                    <a:pt x="156383" y="76130"/>
                  </a:lnTo>
                  <a:lnTo>
                    <a:pt x="183466" y="60778"/>
                  </a:lnTo>
                  <a:lnTo>
                    <a:pt x="187821" y="52220"/>
                  </a:lnTo>
                  <a:lnTo>
                    <a:pt x="189541" y="30233"/>
                  </a:lnTo>
                  <a:lnTo>
                    <a:pt x="186022" y="21328"/>
                  </a:lnTo>
                  <a:lnTo>
                    <a:pt x="172754" y="8314"/>
                  </a:lnTo>
                  <a:lnTo>
                    <a:pt x="152039" y="1751"/>
                  </a:lnTo>
                  <a:lnTo>
                    <a:pt x="139963" y="0"/>
                  </a:lnTo>
                  <a:lnTo>
                    <a:pt x="117188" y="4295"/>
                  </a:lnTo>
                  <a:lnTo>
                    <a:pt x="87755" y="19866"/>
                  </a:lnTo>
                  <a:lnTo>
                    <a:pt x="64216" y="42418"/>
                  </a:lnTo>
                  <a:lnTo>
                    <a:pt x="45543" y="71326"/>
                  </a:lnTo>
                  <a:lnTo>
                    <a:pt x="40890" y="81479"/>
                  </a:lnTo>
                  <a:lnTo>
                    <a:pt x="38840" y="102119"/>
                  </a:lnTo>
                  <a:lnTo>
                    <a:pt x="47057" y="149554"/>
                  </a:lnTo>
                  <a:lnTo>
                    <a:pt x="62166" y="178979"/>
                  </a:lnTo>
                  <a:lnTo>
                    <a:pt x="87050" y="202516"/>
                  </a:lnTo>
                  <a:lnTo>
                    <a:pt x="109658" y="210895"/>
                  </a:lnTo>
                  <a:lnTo>
                    <a:pt x="134135" y="213449"/>
                  </a:lnTo>
                  <a:lnTo>
                    <a:pt x="175324" y="208676"/>
                  </a:lnTo>
                  <a:lnTo>
                    <a:pt x="200041" y="207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08105" y="1687283"/>
              <a:ext cx="213865" cy="398745"/>
            </a:xfrm>
            <a:custGeom>
              <a:avLst/>
              <a:gdLst/>
              <a:ahLst/>
              <a:cxnLst/>
              <a:rect l="0" t="0" r="0" b="0"/>
              <a:pathLst>
                <a:path w="213865" h="398745">
                  <a:moveTo>
                    <a:pt x="140164" y="313131"/>
                  </a:moveTo>
                  <a:lnTo>
                    <a:pt x="134575" y="254514"/>
                  </a:lnTo>
                  <a:lnTo>
                    <a:pt x="125592" y="234047"/>
                  </a:lnTo>
                  <a:lnTo>
                    <a:pt x="119921" y="225313"/>
                  </a:lnTo>
                  <a:lnTo>
                    <a:pt x="104261" y="212490"/>
                  </a:lnTo>
                  <a:lnTo>
                    <a:pt x="95172" y="207432"/>
                  </a:lnTo>
                  <a:lnTo>
                    <a:pt x="75714" y="204933"/>
                  </a:lnTo>
                  <a:lnTo>
                    <a:pt x="56538" y="208891"/>
                  </a:lnTo>
                  <a:lnTo>
                    <a:pt x="25162" y="230496"/>
                  </a:lnTo>
                  <a:lnTo>
                    <a:pt x="17873" y="236984"/>
                  </a:lnTo>
                  <a:lnTo>
                    <a:pt x="2024" y="274061"/>
                  </a:lnTo>
                  <a:lnTo>
                    <a:pt x="0" y="299276"/>
                  </a:lnTo>
                  <a:lnTo>
                    <a:pt x="8232" y="349649"/>
                  </a:lnTo>
                  <a:lnTo>
                    <a:pt x="23344" y="379583"/>
                  </a:lnTo>
                  <a:lnTo>
                    <a:pt x="42231" y="392578"/>
                  </a:lnTo>
                  <a:lnTo>
                    <a:pt x="53818" y="397681"/>
                  </a:lnTo>
                  <a:lnTo>
                    <a:pt x="65053" y="398744"/>
                  </a:lnTo>
                  <a:lnTo>
                    <a:pt x="86894" y="393685"/>
                  </a:lnTo>
                  <a:lnTo>
                    <a:pt x="105180" y="380518"/>
                  </a:lnTo>
                  <a:lnTo>
                    <a:pt x="119937" y="361798"/>
                  </a:lnTo>
                  <a:lnTo>
                    <a:pt x="138942" y="308533"/>
                  </a:lnTo>
                  <a:lnTo>
                    <a:pt x="150330" y="259126"/>
                  </a:lnTo>
                  <a:lnTo>
                    <a:pt x="157994" y="210562"/>
                  </a:lnTo>
                  <a:lnTo>
                    <a:pt x="160265" y="163417"/>
                  </a:lnTo>
                  <a:lnTo>
                    <a:pt x="160938" y="112404"/>
                  </a:lnTo>
                  <a:lnTo>
                    <a:pt x="158018" y="63364"/>
                  </a:lnTo>
                  <a:lnTo>
                    <a:pt x="151657" y="0"/>
                  </a:lnTo>
                  <a:lnTo>
                    <a:pt x="151121" y="7066"/>
                  </a:lnTo>
                  <a:lnTo>
                    <a:pt x="159083" y="62660"/>
                  </a:lnTo>
                  <a:lnTo>
                    <a:pt x="166388" y="117036"/>
                  </a:lnTo>
                  <a:lnTo>
                    <a:pt x="171860" y="178903"/>
                  </a:lnTo>
                  <a:lnTo>
                    <a:pt x="186264" y="238393"/>
                  </a:lnTo>
                  <a:lnTo>
                    <a:pt x="203398" y="291938"/>
                  </a:lnTo>
                  <a:lnTo>
                    <a:pt x="213864" y="323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81127" y="1863544"/>
              <a:ext cx="165253" cy="186169"/>
            </a:xfrm>
            <a:custGeom>
              <a:avLst/>
              <a:gdLst/>
              <a:ahLst/>
              <a:cxnLst/>
              <a:rect l="0" t="0" r="0" b="0"/>
              <a:pathLst>
                <a:path w="165253" h="186169">
                  <a:moveTo>
                    <a:pt x="88240" y="10528"/>
                  </a:moveTo>
                  <a:lnTo>
                    <a:pt x="71473" y="4939"/>
                  </a:lnTo>
                  <a:lnTo>
                    <a:pt x="64194" y="5632"/>
                  </a:lnTo>
                  <a:lnTo>
                    <a:pt x="49867" y="12642"/>
                  </a:lnTo>
                  <a:lnTo>
                    <a:pt x="28648" y="29742"/>
                  </a:lnTo>
                  <a:lnTo>
                    <a:pt x="13132" y="55215"/>
                  </a:lnTo>
                  <a:lnTo>
                    <a:pt x="1125" y="90579"/>
                  </a:lnTo>
                  <a:lnTo>
                    <a:pt x="0" y="113957"/>
                  </a:lnTo>
                  <a:lnTo>
                    <a:pt x="8809" y="157560"/>
                  </a:lnTo>
                  <a:lnTo>
                    <a:pt x="14230" y="165872"/>
                  </a:lnTo>
                  <a:lnTo>
                    <a:pt x="29610" y="178226"/>
                  </a:lnTo>
                  <a:lnTo>
                    <a:pt x="69179" y="186168"/>
                  </a:lnTo>
                  <a:lnTo>
                    <a:pt x="91857" y="181787"/>
                  </a:lnTo>
                  <a:lnTo>
                    <a:pt x="117778" y="166166"/>
                  </a:lnTo>
                  <a:lnTo>
                    <a:pt x="147497" y="139927"/>
                  </a:lnTo>
                  <a:lnTo>
                    <a:pt x="163250" y="113599"/>
                  </a:lnTo>
                  <a:lnTo>
                    <a:pt x="165252" y="87533"/>
                  </a:lnTo>
                  <a:lnTo>
                    <a:pt x="161072" y="59960"/>
                  </a:lnTo>
                  <a:lnTo>
                    <a:pt x="145565" y="31284"/>
                  </a:lnTo>
                  <a:lnTo>
                    <a:pt x="127323" y="10309"/>
                  </a:lnTo>
                  <a:lnTo>
                    <a:pt x="1092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85264" y="1663502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10528" y="169905"/>
                  </a:lnTo>
                  <a:lnTo>
                    <a:pt x="4939" y="226467"/>
                  </a:lnTo>
                  <a:lnTo>
                    <a:pt x="1463" y="280271"/>
                  </a:lnTo>
                  <a:lnTo>
                    <a:pt x="289" y="33893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48394" y="1789844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2" y="5589"/>
                  </a:lnTo>
                  <a:lnTo>
                    <a:pt x="163073" y="17959"/>
                  </a:lnTo>
                  <a:lnTo>
                    <a:pt x="111748" y="27028"/>
                  </a:lnTo>
                  <a:lnTo>
                    <a:pt x="60666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15668" y="1884601"/>
              <a:ext cx="202083" cy="165980"/>
            </a:xfrm>
            <a:custGeom>
              <a:avLst/>
              <a:gdLst/>
              <a:ahLst/>
              <a:cxnLst/>
              <a:rect l="0" t="0" r="0" b="0"/>
              <a:pathLst>
                <a:path w="202083" h="165980">
                  <a:moveTo>
                    <a:pt x="143337" y="10528"/>
                  </a:moveTo>
                  <a:lnTo>
                    <a:pt x="110885" y="4462"/>
                  </a:lnTo>
                  <a:lnTo>
                    <a:pt x="58995" y="15087"/>
                  </a:lnTo>
                  <a:lnTo>
                    <a:pt x="33079" y="30466"/>
                  </a:lnTo>
                  <a:lnTo>
                    <a:pt x="10582" y="55430"/>
                  </a:lnTo>
                  <a:lnTo>
                    <a:pt x="2446" y="78058"/>
                  </a:lnTo>
                  <a:lnTo>
                    <a:pt x="0" y="102543"/>
                  </a:lnTo>
                  <a:lnTo>
                    <a:pt x="2813" y="125123"/>
                  </a:lnTo>
                  <a:lnTo>
                    <a:pt x="7540" y="133718"/>
                  </a:lnTo>
                  <a:lnTo>
                    <a:pt x="22151" y="146388"/>
                  </a:lnTo>
                  <a:lnTo>
                    <a:pt x="55698" y="160097"/>
                  </a:lnTo>
                  <a:lnTo>
                    <a:pt x="100862" y="165979"/>
                  </a:lnTo>
                  <a:lnTo>
                    <a:pt x="127969" y="161116"/>
                  </a:lnTo>
                  <a:lnTo>
                    <a:pt x="159841" y="145224"/>
                  </a:lnTo>
                  <a:lnTo>
                    <a:pt x="184102" y="122578"/>
                  </a:lnTo>
                  <a:lnTo>
                    <a:pt x="191570" y="113304"/>
                  </a:lnTo>
                  <a:lnTo>
                    <a:pt x="199869" y="90521"/>
                  </a:lnTo>
                  <a:lnTo>
                    <a:pt x="202082" y="77895"/>
                  </a:lnTo>
                  <a:lnTo>
                    <a:pt x="198302" y="57626"/>
                  </a:lnTo>
                  <a:lnTo>
                    <a:pt x="183019" y="33062"/>
                  </a:lnTo>
                  <a:lnTo>
                    <a:pt x="1538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49960" y="1853015"/>
              <a:ext cx="185179" cy="177410"/>
            </a:xfrm>
            <a:custGeom>
              <a:avLst/>
              <a:gdLst/>
              <a:ahLst/>
              <a:cxnLst/>
              <a:rect l="0" t="0" r="0" b="0"/>
              <a:pathLst>
                <a:path w="185179" h="177410">
                  <a:moveTo>
                    <a:pt x="114413" y="0"/>
                  </a:moveTo>
                  <a:lnTo>
                    <a:pt x="60538" y="19128"/>
                  </a:lnTo>
                  <a:lnTo>
                    <a:pt x="30989" y="37773"/>
                  </a:lnTo>
                  <a:lnTo>
                    <a:pt x="14555" y="55393"/>
                  </a:lnTo>
                  <a:lnTo>
                    <a:pt x="5691" y="78041"/>
                  </a:lnTo>
                  <a:lnTo>
                    <a:pt x="0" y="130709"/>
                  </a:lnTo>
                  <a:lnTo>
                    <a:pt x="3043" y="142122"/>
                  </a:lnTo>
                  <a:lnTo>
                    <a:pt x="15782" y="161041"/>
                  </a:lnTo>
                  <a:lnTo>
                    <a:pt x="39381" y="171010"/>
                  </a:lnTo>
                  <a:lnTo>
                    <a:pt x="96602" y="177409"/>
                  </a:lnTo>
                  <a:lnTo>
                    <a:pt x="121705" y="172045"/>
                  </a:lnTo>
                  <a:lnTo>
                    <a:pt x="152449" y="155872"/>
                  </a:lnTo>
                  <a:lnTo>
                    <a:pt x="167583" y="141806"/>
                  </a:lnTo>
                  <a:lnTo>
                    <a:pt x="178208" y="123856"/>
                  </a:lnTo>
                  <a:lnTo>
                    <a:pt x="185178" y="88431"/>
                  </a:lnTo>
                  <a:lnTo>
                    <a:pt x="181654" y="53888"/>
                  </a:lnTo>
                  <a:lnTo>
                    <a:pt x="173154" y="35259"/>
                  </a:lnTo>
                  <a:lnTo>
                    <a:pt x="162747" y="21520"/>
                  </a:lnTo>
                  <a:lnTo>
                    <a:pt x="14599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22300" y="1828936"/>
              <a:ext cx="157929" cy="203065"/>
            </a:xfrm>
            <a:custGeom>
              <a:avLst/>
              <a:gdLst/>
              <a:ahLst/>
              <a:cxnLst/>
              <a:rect l="0" t="0" r="0" b="0"/>
              <a:pathLst>
                <a:path w="157929" h="203065">
                  <a:moveTo>
                    <a:pt x="0" y="66193"/>
                  </a:moveTo>
                  <a:lnTo>
                    <a:pt x="0" y="124810"/>
                  </a:lnTo>
                  <a:lnTo>
                    <a:pt x="0" y="168456"/>
                  </a:lnTo>
                  <a:lnTo>
                    <a:pt x="0" y="109548"/>
                  </a:lnTo>
                  <a:lnTo>
                    <a:pt x="5589" y="46917"/>
                  </a:lnTo>
                  <a:lnTo>
                    <a:pt x="20244" y="19667"/>
                  </a:lnTo>
                  <a:lnTo>
                    <a:pt x="35903" y="7300"/>
                  </a:lnTo>
                  <a:lnTo>
                    <a:pt x="44993" y="2365"/>
                  </a:lnTo>
                  <a:lnTo>
                    <a:pt x="64451" y="0"/>
                  </a:lnTo>
                  <a:lnTo>
                    <a:pt x="83627" y="4019"/>
                  </a:lnTo>
                  <a:lnTo>
                    <a:pt x="99949" y="13604"/>
                  </a:lnTo>
                  <a:lnTo>
                    <a:pt x="122291" y="37743"/>
                  </a:lnTo>
                  <a:lnTo>
                    <a:pt x="146404" y="95996"/>
                  </a:lnTo>
                  <a:lnTo>
                    <a:pt x="154513" y="131955"/>
                  </a:lnTo>
                  <a:lnTo>
                    <a:pt x="156917" y="169126"/>
                  </a:lnTo>
                  <a:lnTo>
                    <a:pt x="157928" y="203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51936" y="1804778"/>
              <a:ext cx="233619" cy="174580"/>
            </a:xfrm>
            <a:custGeom>
              <a:avLst/>
              <a:gdLst/>
              <a:ahLst/>
              <a:cxnLst/>
              <a:rect l="0" t="0" r="0" b="0"/>
              <a:pathLst>
                <a:path w="233619" h="174580">
                  <a:moveTo>
                    <a:pt x="33577" y="79823"/>
                  </a:moveTo>
                  <a:lnTo>
                    <a:pt x="92194" y="65168"/>
                  </a:lnTo>
                  <a:lnTo>
                    <a:pt x="126984" y="55073"/>
                  </a:lnTo>
                  <a:lnTo>
                    <a:pt x="135622" y="49285"/>
                  </a:lnTo>
                  <a:lnTo>
                    <a:pt x="148341" y="33495"/>
                  </a:lnTo>
                  <a:lnTo>
                    <a:pt x="149860" y="25541"/>
                  </a:lnTo>
                  <a:lnTo>
                    <a:pt x="148533" y="17899"/>
                  </a:lnTo>
                  <a:lnTo>
                    <a:pt x="145309" y="10464"/>
                  </a:lnTo>
                  <a:lnTo>
                    <a:pt x="137311" y="5508"/>
                  </a:lnTo>
                  <a:lnTo>
                    <a:pt x="112826" y="0"/>
                  </a:lnTo>
                  <a:lnTo>
                    <a:pt x="66157" y="2489"/>
                  </a:lnTo>
                  <a:lnTo>
                    <a:pt x="26462" y="16225"/>
                  </a:lnTo>
                  <a:lnTo>
                    <a:pt x="9748" y="31670"/>
                  </a:lnTo>
                  <a:lnTo>
                    <a:pt x="3653" y="40702"/>
                  </a:lnTo>
                  <a:lnTo>
                    <a:pt x="0" y="60096"/>
                  </a:lnTo>
                  <a:lnTo>
                    <a:pt x="3446" y="80414"/>
                  </a:lnTo>
                  <a:lnTo>
                    <a:pt x="18540" y="110414"/>
                  </a:lnTo>
                  <a:lnTo>
                    <a:pt x="51455" y="149419"/>
                  </a:lnTo>
                  <a:lnTo>
                    <a:pt x="77868" y="165305"/>
                  </a:lnTo>
                  <a:lnTo>
                    <a:pt x="113510" y="171831"/>
                  </a:lnTo>
                  <a:lnTo>
                    <a:pt x="169882" y="169004"/>
                  </a:lnTo>
                  <a:lnTo>
                    <a:pt x="201866" y="172927"/>
                  </a:lnTo>
                  <a:lnTo>
                    <a:pt x="233618" y="174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99702" y="1743552"/>
              <a:ext cx="276173" cy="223884"/>
            </a:xfrm>
            <a:custGeom>
              <a:avLst/>
              <a:gdLst/>
              <a:ahLst/>
              <a:cxnLst/>
              <a:rect l="0" t="0" r="0" b="0"/>
              <a:pathLst>
                <a:path w="276173" h="223884">
                  <a:moveTo>
                    <a:pt x="191221" y="35764"/>
                  </a:moveTo>
                  <a:lnTo>
                    <a:pt x="164834" y="20123"/>
                  </a:lnTo>
                  <a:lnTo>
                    <a:pt x="107908" y="920"/>
                  </a:lnTo>
                  <a:lnTo>
                    <a:pt x="86343" y="0"/>
                  </a:lnTo>
                  <a:lnTo>
                    <a:pt x="65060" y="4661"/>
                  </a:lnTo>
                  <a:lnTo>
                    <a:pt x="34517" y="20439"/>
                  </a:lnTo>
                  <a:lnTo>
                    <a:pt x="17849" y="33242"/>
                  </a:lnTo>
                  <a:lnTo>
                    <a:pt x="901" y="59193"/>
                  </a:lnTo>
                  <a:lnTo>
                    <a:pt x="0" y="67761"/>
                  </a:lnTo>
                  <a:lnTo>
                    <a:pt x="5239" y="83520"/>
                  </a:lnTo>
                  <a:lnTo>
                    <a:pt x="21604" y="95203"/>
                  </a:lnTo>
                  <a:lnTo>
                    <a:pt x="44476" y="103125"/>
                  </a:lnTo>
                  <a:lnTo>
                    <a:pt x="83660" y="106415"/>
                  </a:lnTo>
                  <a:lnTo>
                    <a:pt x="141942" y="100759"/>
                  </a:lnTo>
                  <a:lnTo>
                    <a:pt x="198254" y="104884"/>
                  </a:lnTo>
                  <a:lnTo>
                    <a:pt x="242003" y="118134"/>
                  </a:lnTo>
                  <a:lnTo>
                    <a:pt x="259024" y="129305"/>
                  </a:lnTo>
                  <a:lnTo>
                    <a:pt x="271268" y="145188"/>
                  </a:lnTo>
                  <a:lnTo>
                    <a:pt x="276172" y="154336"/>
                  </a:lnTo>
                  <a:lnTo>
                    <a:pt x="275931" y="163945"/>
                  </a:lnTo>
                  <a:lnTo>
                    <a:pt x="266304" y="183980"/>
                  </a:lnTo>
                  <a:lnTo>
                    <a:pt x="235565" y="209401"/>
                  </a:lnTo>
                  <a:lnTo>
                    <a:pt x="210149" y="218221"/>
                  </a:lnTo>
                  <a:lnTo>
                    <a:pt x="155706" y="223883"/>
                  </a:lnTo>
                  <a:lnTo>
                    <a:pt x="97333" y="213640"/>
                  </a:lnTo>
                  <a:lnTo>
                    <a:pt x="64878" y="204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74369" y="1821430"/>
              <a:ext cx="27124" cy="126343"/>
            </a:xfrm>
            <a:custGeom>
              <a:avLst/>
              <a:gdLst/>
              <a:ahLst/>
              <a:cxnLst/>
              <a:rect l="0" t="0" r="0" b="0"/>
              <a:pathLst>
                <a:path w="27124" h="126343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712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69908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10809" y="1645133"/>
              <a:ext cx="164425" cy="327881"/>
            </a:xfrm>
            <a:custGeom>
              <a:avLst/>
              <a:gdLst/>
              <a:ahLst/>
              <a:cxnLst/>
              <a:rect l="0" t="0" r="0" b="0"/>
              <a:pathLst>
                <a:path w="164425" h="327881">
                  <a:moveTo>
                    <a:pt x="101253" y="176297"/>
                  </a:moveTo>
                  <a:lnTo>
                    <a:pt x="84485" y="170707"/>
                  </a:lnTo>
                  <a:lnTo>
                    <a:pt x="66894" y="171083"/>
                  </a:lnTo>
                  <a:lnTo>
                    <a:pt x="48547" y="176319"/>
                  </a:lnTo>
                  <a:lnTo>
                    <a:pt x="32595" y="186445"/>
                  </a:lnTo>
                  <a:lnTo>
                    <a:pt x="10460" y="210889"/>
                  </a:lnTo>
                  <a:lnTo>
                    <a:pt x="2409" y="233395"/>
                  </a:lnTo>
                  <a:lnTo>
                    <a:pt x="0" y="257826"/>
                  </a:lnTo>
                  <a:lnTo>
                    <a:pt x="10999" y="312812"/>
                  </a:lnTo>
                  <a:lnTo>
                    <a:pt x="17687" y="319949"/>
                  </a:lnTo>
                  <a:lnTo>
                    <a:pt x="37596" y="327880"/>
                  </a:lnTo>
                  <a:lnTo>
                    <a:pt x="58924" y="325165"/>
                  </a:lnTo>
                  <a:lnTo>
                    <a:pt x="69524" y="321166"/>
                  </a:lnTo>
                  <a:lnTo>
                    <a:pt x="84421" y="307364"/>
                  </a:lnTo>
                  <a:lnTo>
                    <a:pt x="114678" y="251355"/>
                  </a:lnTo>
                  <a:lnTo>
                    <a:pt x="135805" y="188622"/>
                  </a:lnTo>
                  <a:lnTo>
                    <a:pt x="141874" y="128255"/>
                  </a:lnTo>
                  <a:lnTo>
                    <a:pt x="141755" y="78484"/>
                  </a:lnTo>
                  <a:lnTo>
                    <a:pt x="131827" y="19152"/>
                  </a:lnTo>
                  <a:lnTo>
                    <a:pt x="128654" y="4853"/>
                  </a:lnTo>
                  <a:lnTo>
                    <a:pt x="125370" y="0"/>
                  </a:lnTo>
                  <a:lnTo>
                    <a:pt x="122010" y="1444"/>
                  </a:lnTo>
                  <a:lnTo>
                    <a:pt x="118601" y="7086"/>
                  </a:lnTo>
                  <a:lnTo>
                    <a:pt x="113802" y="37383"/>
                  </a:lnTo>
                  <a:lnTo>
                    <a:pt x="119416" y="97948"/>
                  </a:lnTo>
                  <a:lnTo>
                    <a:pt x="122622" y="147753"/>
                  </a:lnTo>
                  <a:lnTo>
                    <a:pt x="133593" y="210216"/>
                  </a:lnTo>
                  <a:lnTo>
                    <a:pt x="147025" y="267355"/>
                  </a:lnTo>
                  <a:lnTo>
                    <a:pt x="164424" y="313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25064" y="1772013"/>
              <a:ext cx="140153" cy="196817"/>
            </a:xfrm>
            <a:custGeom>
              <a:avLst/>
              <a:gdLst/>
              <a:ahLst/>
              <a:cxnLst/>
              <a:rect l="0" t="0" r="0" b="0"/>
              <a:pathLst>
                <a:path w="140153" h="196817">
                  <a:moveTo>
                    <a:pt x="23869" y="91531"/>
                  </a:moveTo>
                  <a:lnTo>
                    <a:pt x="82485" y="91531"/>
                  </a:lnTo>
                  <a:lnTo>
                    <a:pt x="117275" y="80352"/>
                  </a:lnTo>
                  <a:lnTo>
                    <a:pt x="132843" y="65506"/>
                  </a:lnTo>
                  <a:lnTo>
                    <a:pt x="138632" y="56633"/>
                  </a:lnTo>
                  <a:lnTo>
                    <a:pt x="140152" y="47209"/>
                  </a:lnTo>
                  <a:lnTo>
                    <a:pt x="135601" y="27378"/>
                  </a:lnTo>
                  <a:lnTo>
                    <a:pt x="129943" y="19517"/>
                  </a:lnTo>
                  <a:lnTo>
                    <a:pt x="114296" y="7662"/>
                  </a:lnTo>
                  <a:lnTo>
                    <a:pt x="80167" y="0"/>
                  </a:lnTo>
                  <a:lnTo>
                    <a:pt x="60199" y="4447"/>
                  </a:lnTo>
                  <a:lnTo>
                    <a:pt x="43525" y="15392"/>
                  </a:lnTo>
                  <a:lnTo>
                    <a:pt x="22153" y="41285"/>
                  </a:lnTo>
                  <a:lnTo>
                    <a:pt x="0" y="97435"/>
                  </a:lnTo>
                  <a:lnTo>
                    <a:pt x="159" y="137864"/>
                  </a:lnTo>
                  <a:lnTo>
                    <a:pt x="10991" y="159306"/>
                  </a:lnTo>
                  <a:lnTo>
                    <a:pt x="27504" y="175465"/>
                  </a:lnTo>
                  <a:lnTo>
                    <a:pt x="55361" y="189970"/>
                  </a:lnTo>
                  <a:lnTo>
                    <a:pt x="87039" y="196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59503" y="1958300"/>
              <a:ext cx="45575" cy="168457"/>
            </a:xfrm>
            <a:custGeom>
              <a:avLst/>
              <a:gdLst/>
              <a:ahLst/>
              <a:cxnLst/>
              <a:rect l="0" t="0" r="0" b="0"/>
              <a:pathLst>
                <a:path w="45575" h="168457">
                  <a:moveTo>
                    <a:pt x="0" y="0"/>
                  </a:moveTo>
                  <a:lnTo>
                    <a:pt x="23718" y="43963"/>
                  </a:lnTo>
                  <a:lnTo>
                    <a:pt x="42002" y="103333"/>
                  </a:lnTo>
                  <a:lnTo>
                    <a:pt x="45549" y="114513"/>
                  </a:lnTo>
                  <a:lnTo>
                    <a:pt x="45574" y="124305"/>
                  </a:lnTo>
                  <a:lnTo>
                    <a:pt x="39362" y="141424"/>
                  </a:lnTo>
                  <a:lnTo>
                    <a:pt x="28802" y="15371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03853" y="1789844"/>
              <a:ext cx="300055" cy="182025"/>
            </a:xfrm>
            <a:custGeom>
              <a:avLst/>
              <a:gdLst/>
              <a:ahLst/>
              <a:cxnLst/>
              <a:rect l="0" t="0" r="0" b="0"/>
              <a:pathLst>
                <a:path w="300055" h="182025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7669" y="101382"/>
                  </a:lnTo>
                  <a:lnTo>
                    <a:pt x="31658" y="157414"/>
                  </a:lnTo>
                  <a:lnTo>
                    <a:pt x="39091" y="164604"/>
                  </a:lnTo>
                  <a:lnTo>
                    <a:pt x="59828" y="172593"/>
                  </a:lnTo>
                  <a:lnTo>
                    <a:pt x="81523" y="173024"/>
                  </a:lnTo>
                  <a:lnTo>
                    <a:pt x="101694" y="168147"/>
                  </a:lnTo>
                  <a:lnTo>
                    <a:pt x="118457" y="158180"/>
                  </a:lnTo>
                  <a:lnTo>
                    <a:pt x="130586" y="142832"/>
                  </a:lnTo>
                  <a:lnTo>
                    <a:pt x="147906" y="104383"/>
                  </a:lnTo>
                  <a:lnTo>
                    <a:pt x="151684" y="101174"/>
                  </a:lnTo>
                  <a:lnTo>
                    <a:pt x="155373" y="102544"/>
                  </a:lnTo>
                  <a:lnTo>
                    <a:pt x="194932" y="162475"/>
                  </a:lnTo>
                  <a:lnTo>
                    <a:pt x="221159" y="179682"/>
                  </a:lnTo>
                  <a:lnTo>
                    <a:pt x="240963" y="182024"/>
                  </a:lnTo>
                  <a:lnTo>
                    <a:pt x="260293" y="177996"/>
                  </a:lnTo>
                  <a:lnTo>
                    <a:pt x="276683" y="168407"/>
                  </a:lnTo>
                  <a:lnTo>
                    <a:pt x="288647" y="153226"/>
                  </a:lnTo>
                  <a:lnTo>
                    <a:pt x="296693" y="133611"/>
                  </a:lnTo>
                  <a:lnTo>
                    <a:pt x="300054" y="97430"/>
                  </a:lnTo>
                  <a:lnTo>
                    <a:pt x="293815" y="36877"/>
                  </a:lnTo>
                  <a:lnTo>
                    <a:pt x="290022" y="19120"/>
                  </a:lnTo>
                  <a:lnTo>
                    <a:pt x="2820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93686" y="1776912"/>
              <a:ext cx="155455" cy="217845"/>
            </a:xfrm>
            <a:custGeom>
              <a:avLst/>
              <a:gdLst/>
              <a:ahLst/>
              <a:cxnLst/>
              <a:rect l="0" t="0" r="0" b="0"/>
              <a:pathLst>
                <a:path w="155455" h="217845">
                  <a:moveTo>
                    <a:pt x="18583" y="107689"/>
                  </a:moveTo>
                  <a:lnTo>
                    <a:pt x="35351" y="102099"/>
                  </a:lnTo>
                  <a:lnTo>
                    <a:pt x="52941" y="102475"/>
                  </a:lnTo>
                  <a:lnTo>
                    <a:pt x="62545" y="104213"/>
                  </a:lnTo>
                  <a:lnTo>
                    <a:pt x="82576" y="99905"/>
                  </a:lnTo>
                  <a:lnTo>
                    <a:pt x="124031" y="83664"/>
                  </a:lnTo>
                  <a:lnTo>
                    <a:pt x="130995" y="76464"/>
                  </a:lnTo>
                  <a:lnTo>
                    <a:pt x="138734" y="55987"/>
                  </a:lnTo>
                  <a:lnTo>
                    <a:pt x="135935" y="34407"/>
                  </a:lnTo>
                  <a:lnTo>
                    <a:pt x="131912" y="23739"/>
                  </a:lnTo>
                  <a:lnTo>
                    <a:pt x="118085" y="8767"/>
                  </a:lnTo>
                  <a:lnTo>
                    <a:pt x="109484" y="3136"/>
                  </a:lnTo>
                  <a:lnTo>
                    <a:pt x="87449" y="0"/>
                  </a:lnTo>
                  <a:lnTo>
                    <a:pt x="40765" y="7518"/>
                  </a:lnTo>
                  <a:lnTo>
                    <a:pt x="32202" y="12832"/>
                  </a:lnTo>
                  <a:lnTo>
                    <a:pt x="19567" y="28096"/>
                  </a:lnTo>
                  <a:lnTo>
                    <a:pt x="5876" y="56419"/>
                  </a:lnTo>
                  <a:lnTo>
                    <a:pt x="0" y="98217"/>
                  </a:lnTo>
                  <a:lnTo>
                    <a:pt x="3849" y="142057"/>
                  </a:lnTo>
                  <a:lnTo>
                    <a:pt x="17987" y="179093"/>
                  </a:lnTo>
                  <a:lnTo>
                    <a:pt x="42583" y="206704"/>
                  </a:lnTo>
                  <a:lnTo>
                    <a:pt x="68244" y="216036"/>
                  </a:lnTo>
                  <a:lnTo>
                    <a:pt x="96807" y="217844"/>
                  </a:lnTo>
                  <a:lnTo>
                    <a:pt x="155454" y="202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96580" y="1621388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20" y="159908"/>
                  </a:lnTo>
                  <a:lnTo>
                    <a:pt x="8333" y="218566"/>
                  </a:lnTo>
                  <a:lnTo>
                    <a:pt x="9878" y="272991"/>
                  </a:lnTo>
                  <a:lnTo>
                    <a:pt x="10336" y="323042"/>
                  </a:lnTo>
                  <a:lnTo>
                    <a:pt x="10400" y="338194"/>
                  </a:lnTo>
                  <a:lnTo>
                    <a:pt x="9273" y="342446"/>
                  </a:lnTo>
                  <a:lnTo>
                    <a:pt x="7352" y="339431"/>
                  </a:lnTo>
                  <a:lnTo>
                    <a:pt x="4902" y="331573"/>
                  </a:lnTo>
                  <a:lnTo>
                    <a:pt x="5298" y="313482"/>
                  </a:lnTo>
                  <a:lnTo>
                    <a:pt x="15218" y="280447"/>
                  </a:lnTo>
                  <a:lnTo>
                    <a:pt x="32975" y="247262"/>
                  </a:lnTo>
                  <a:lnTo>
                    <a:pt x="47412" y="231557"/>
                  </a:lnTo>
                  <a:lnTo>
                    <a:pt x="65525" y="220677"/>
                  </a:lnTo>
                  <a:lnTo>
                    <a:pt x="85274" y="218182"/>
                  </a:lnTo>
                  <a:lnTo>
                    <a:pt x="95454" y="219154"/>
                  </a:lnTo>
                  <a:lnTo>
                    <a:pt x="116124" y="229593"/>
                  </a:lnTo>
                  <a:lnTo>
                    <a:pt x="144372" y="255201"/>
                  </a:lnTo>
                  <a:lnTo>
                    <a:pt x="164439" y="285015"/>
                  </a:lnTo>
                  <a:lnTo>
                    <a:pt x="184305" y="343076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52121" y="1819695"/>
              <a:ext cx="218242" cy="191249"/>
            </a:xfrm>
            <a:custGeom>
              <a:avLst/>
              <a:gdLst/>
              <a:ahLst/>
              <a:cxnLst/>
              <a:rect l="0" t="0" r="0" b="0"/>
              <a:pathLst>
                <a:path w="218242" h="191249">
                  <a:moveTo>
                    <a:pt x="123485" y="96491"/>
                  </a:moveTo>
                  <a:lnTo>
                    <a:pt x="120365" y="53799"/>
                  </a:lnTo>
                  <a:lnTo>
                    <a:pt x="113910" y="34233"/>
                  </a:lnTo>
                  <a:lnTo>
                    <a:pt x="103241" y="17738"/>
                  </a:lnTo>
                  <a:lnTo>
                    <a:pt x="87582" y="5728"/>
                  </a:lnTo>
                  <a:lnTo>
                    <a:pt x="78493" y="887"/>
                  </a:lnTo>
                  <a:lnTo>
                    <a:pt x="68923" y="0"/>
                  </a:lnTo>
                  <a:lnTo>
                    <a:pt x="48932" y="5253"/>
                  </a:lnTo>
                  <a:lnTo>
                    <a:pt x="23536" y="21364"/>
                  </a:lnTo>
                  <a:lnTo>
                    <a:pt x="11603" y="37365"/>
                  </a:lnTo>
                  <a:lnTo>
                    <a:pt x="3570" y="58514"/>
                  </a:lnTo>
                  <a:lnTo>
                    <a:pt x="0" y="87412"/>
                  </a:lnTo>
                  <a:lnTo>
                    <a:pt x="9168" y="130976"/>
                  </a:lnTo>
                  <a:lnTo>
                    <a:pt x="23545" y="150032"/>
                  </a:lnTo>
                  <a:lnTo>
                    <a:pt x="32292" y="156752"/>
                  </a:lnTo>
                  <a:lnTo>
                    <a:pt x="41632" y="160062"/>
                  </a:lnTo>
                  <a:lnTo>
                    <a:pt x="61370" y="160619"/>
                  </a:lnTo>
                  <a:lnTo>
                    <a:pt x="78720" y="153848"/>
                  </a:lnTo>
                  <a:lnTo>
                    <a:pt x="86623" y="148767"/>
                  </a:lnTo>
                  <a:lnTo>
                    <a:pt x="98523" y="133763"/>
                  </a:lnTo>
                  <a:lnTo>
                    <a:pt x="115695" y="95535"/>
                  </a:lnTo>
                  <a:lnTo>
                    <a:pt x="119461" y="92344"/>
                  </a:lnTo>
                  <a:lnTo>
                    <a:pt x="123142" y="93726"/>
                  </a:lnTo>
                  <a:lnTo>
                    <a:pt x="169506" y="151970"/>
                  </a:lnTo>
                  <a:lnTo>
                    <a:pt x="197264" y="177467"/>
                  </a:lnTo>
                  <a:lnTo>
                    <a:pt x="218241" y="191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91419" y="1821430"/>
              <a:ext cx="147401" cy="200637"/>
            </a:xfrm>
            <a:custGeom>
              <a:avLst/>
              <a:gdLst/>
              <a:ahLst/>
              <a:cxnLst/>
              <a:rect l="0" t="0" r="0" b="0"/>
              <a:pathLst>
                <a:path w="147401" h="200637">
                  <a:moveTo>
                    <a:pt x="0" y="21057"/>
                  </a:moveTo>
                  <a:lnTo>
                    <a:pt x="5590" y="83149"/>
                  </a:lnTo>
                  <a:lnTo>
                    <a:pt x="21332" y="136728"/>
                  </a:lnTo>
                  <a:lnTo>
                    <a:pt x="29368" y="156694"/>
                  </a:lnTo>
                  <a:lnTo>
                    <a:pt x="60294" y="195907"/>
                  </a:lnTo>
                  <a:lnTo>
                    <a:pt x="68272" y="199625"/>
                  </a:lnTo>
                  <a:lnTo>
                    <a:pt x="86495" y="200636"/>
                  </a:lnTo>
                  <a:lnTo>
                    <a:pt x="95098" y="196928"/>
                  </a:lnTo>
                  <a:lnTo>
                    <a:pt x="118385" y="174942"/>
                  </a:lnTo>
                  <a:lnTo>
                    <a:pt x="132944" y="156131"/>
                  </a:lnTo>
                  <a:lnTo>
                    <a:pt x="140975" y="132952"/>
                  </a:lnTo>
                  <a:lnTo>
                    <a:pt x="146130" y="74355"/>
                  </a:lnTo>
                  <a:lnTo>
                    <a:pt x="147232" y="13026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623046" y="1877101"/>
              <a:ext cx="178986" cy="228599"/>
            </a:xfrm>
            <a:custGeom>
              <a:avLst/>
              <a:gdLst/>
              <a:ahLst/>
              <a:cxnLst/>
              <a:rect l="0" t="0" r="0" b="0"/>
              <a:pathLst>
                <a:path w="178986" h="228599">
                  <a:moveTo>
                    <a:pt x="0" y="60142"/>
                  </a:moveTo>
                  <a:lnTo>
                    <a:pt x="16768" y="65731"/>
                  </a:lnTo>
                  <a:lnTo>
                    <a:pt x="75447" y="61687"/>
                  </a:lnTo>
                  <a:lnTo>
                    <a:pt x="100213" y="58489"/>
                  </a:lnTo>
                  <a:lnTo>
                    <a:pt x="119019" y="49269"/>
                  </a:lnTo>
                  <a:lnTo>
                    <a:pt x="132057" y="34252"/>
                  </a:lnTo>
                  <a:lnTo>
                    <a:pt x="137171" y="25335"/>
                  </a:lnTo>
                  <a:lnTo>
                    <a:pt x="137071" y="18220"/>
                  </a:lnTo>
                  <a:lnTo>
                    <a:pt x="133495" y="12307"/>
                  </a:lnTo>
                  <a:lnTo>
                    <a:pt x="127601" y="7195"/>
                  </a:lnTo>
                  <a:lnTo>
                    <a:pt x="108574" y="1515"/>
                  </a:lnTo>
                  <a:lnTo>
                    <a:pt x="96950" y="0"/>
                  </a:lnTo>
                  <a:lnTo>
                    <a:pt x="74675" y="4557"/>
                  </a:lnTo>
                  <a:lnTo>
                    <a:pt x="45523" y="20276"/>
                  </a:lnTo>
                  <a:lnTo>
                    <a:pt x="30761" y="34235"/>
                  </a:lnTo>
                  <a:lnTo>
                    <a:pt x="20301" y="52137"/>
                  </a:lnTo>
                  <a:lnTo>
                    <a:pt x="13424" y="87536"/>
                  </a:lnTo>
                  <a:lnTo>
                    <a:pt x="16976" y="122071"/>
                  </a:lnTo>
                  <a:lnTo>
                    <a:pt x="31027" y="154531"/>
                  </a:lnTo>
                  <a:lnTo>
                    <a:pt x="50007" y="180786"/>
                  </a:lnTo>
                  <a:lnTo>
                    <a:pt x="85788" y="209448"/>
                  </a:lnTo>
                  <a:lnTo>
                    <a:pt x="105978" y="219307"/>
                  </a:lnTo>
                  <a:lnTo>
                    <a:pt x="165327" y="227375"/>
                  </a:lnTo>
                  <a:lnTo>
                    <a:pt x="178985" y="228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4880" y="2432082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8617"/>
                  </a:lnTo>
                  <a:lnTo>
                    <a:pt x="8406" y="121197"/>
                  </a:lnTo>
                  <a:lnTo>
                    <a:pt x="16789" y="173691"/>
                  </a:lnTo>
                  <a:lnTo>
                    <a:pt x="19793" y="232009"/>
                  </a:lnTo>
                  <a:lnTo>
                    <a:pt x="21852" y="286853"/>
                  </a:lnTo>
                  <a:lnTo>
                    <a:pt x="32436" y="34842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2238" y="2590010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89256" y="17958"/>
                  </a:lnTo>
                  <a:lnTo>
                    <a:pt x="141109" y="28547"/>
                  </a:lnTo>
                  <a:lnTo>
                    <a:pt x="81556" y="36575"/>
                  </a:lnTo>
                  <a:lnTo>
                    <a:pt x="19997" y="4450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12737" y="2663709"/>
              <a:ext cx="140380" cy="132160"/>
            </a:xfrm>
            <a:custGeom>
              <a:avLst/>
              <a:gdLst/>
              <a:ahLst/>
              <a:cxnLst/>
              <a:rect l="0" t="0" r="0" b="0"/>
              <a:pathLst>
                <a:path w="140380" h="132160">
                  <a:moveTo>
                    <a:pt x="97998" y="10529"/>
                  </a:moveTo>
                  <a:lnTo>
                    <a:pt x="59480" y="12869"/>
                  </a:lnTo>
                  <a:lnTo>
                    <a:pt x="33423" y="27340"/>
                  </a:lnTo>
                  <a:lnTo>
                    <a:pt x="18215" y="39837"/>
                  </a:lnTo>
                  <a:lnTo>
                    <a:pt x="2089" y="65616"/>
                  </a:lnTo>
                  <a:lnTo>
                    <a:pt x="0" y="85315"/>
                  </a:lnTo>
                  <a:lnTo>
                    <a:pt x="1080" y="95481"/>
                  </a:lnTo>
                  <a:lnTo>
                    <a:pt x="11640" y="113016"/>
                  </a:lnTo>
                  <a:lnTo>
                    <a:pt x="19369" y="120968"/>
                  </a:lnTo>
                  <a:lnTo>
                    <a:pt x="40435" y="129803"/>
                  </a:lnTo>
                  <a:lnTo>
                    <a:pt x="52604" y="132159"/>
                  </a:lnTo>
                  <a:lnTo>
                    <a:pt x="72364" y="128538"/>
                  </a:lnTo>
                  <a:lnTo>
                    <a:pt x="126987" y="94025"/>
                  </a:lnTo>
                  <a:lnTo>
                    <a:pt x="134871" y="87250"/>
                  </a:lnTo>
                  <a:lnTo>
                    <a:pt x="138958" y="79224"/>
                  </a:lnTo>
                  <a:lnTo>
                    <a:pt x="140379" y="60947"/>
                  </a:lnTo>
                  <a:lnTo>
                    <a:pt x="129013" y="30927"/>
                  </a:lnTo>
                  <a:lnTo>
                    <a:pt x="117242" y="16475"/>
                  </a:lnTo>
                  <a:lnTo>
                    <a:pt x="979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30650" y="2440604"/>
              <a:ext cx="217040" cy="360644"/>
            </a:xfrm>
            <a:custGeom>
              <a:avLst/>
              <a:gdLst/>
              <a:ahLst/>
              <a:cxnLst/>
              <a:rect l="0" t="0" r="0" b="0"/>
              <a:pathLst>
                <a:path w="217040" h="360644">
                  <a:moveTo>
                    <a:pt x="153868" y="244162"/>
                  </a:moveTo>
                  <a:lnTo>
                    <a:pt x="142689" y="227395"/>
                  </a:lnTo>
                  <a:lnTo>
                    <a:pt x="127843" y="216043"/>
                  </a:lnTo>
                  <a:lnTo>
                    <a:pt x="89715" y="199224"/>
                  </a:lnTo>
                  <a:lnTo>
                    <a:pt x="69204" y="198063"/>
                  </a:lnTo>
                  <a:lnTo>
                    <a:pt x="49559" y="202617"/>
                  </a:lnTo>
                  <a:lnTo>
                    <a:pt x="33029" y="212440"/>
                  </a:lnTo>
                  <a:lnTo>
                    <a:pt x="10569" y="236713"/>
                  </a:lnTo>
                  <a:lnTo>
                    <a:pt x="2442" y="259179"/>
                  </a:lnTo>
                  <a:lnTo>
                    <a:pt x="0" y="283592"/>
                  </a:lnTo>
                  <a:lnTo>
                    <a:pt x="2814" y="306140"/>
                  </a:lnTo>
                  <a:lnTo>
                    <a:pt x="16564" y="338565"/>
                  </a:lnTo>
                  <a:lnTo>
                    <a:pt x="32013" y="353580"/>
                  </a:lnTo>
                  <a:lnTo>
                    <a:pt x="41045" y="359221"/>
                  </a:lnTo>
                  <a:lnTo>
                    <a:pt x="50577" y="360643"/>
                  </a:lnTo>
                  <a:lnTo>
                    <a:pt x="70526" y="355983"/>
                  </a:lnTo>
                  <a:lnTo>
                    <a:pt x="101488" y="340205"/>
                  </a:lnTo>
                  <a:lnTo>
                    <a:pt x="127299" y="309534"/>
                  </a:lnTo>
                  <a:lnTo>
                    <a:pt x="148576" y="263315"/>
                  </a:lnTo>
                  <a:lnTo>
                    <a:pt x="164044" y="200286"/>
                  </a:lnTo>
                  <a:lnTo>
                    <a:pt x="174820" y="148884"/>
                  </a:lnTo>
                  <a:lnTo>
                    <a:pt x="182303" y="99728"/>
                  </a:lnTo>
                  <a:lnTo>
                    <a:pt x="179242" y="41197"/>
                  </a:lnTo>
                  <a:lnTo>
                    <a:pt x="170615" y="4260"/>
                  </a:lnTo>
                  <a:lnTo>
                    <a:pt x="167372" y="0"/>
                  </a:lnTo>
                  <a:lnTo>
                    <a:pt x="164040" y="669"/>
                  </a:lnTo>
                  <a:lnTo>
                    <a:pt x="160649" y="4624"/>
                  </a:lnTo>
                  <a:lnTo>
                    <a:pt x="155877" y="32548"/>
                  </a:lnTo>
                  <a:lnTo>
                    <a:pt x="154265" y="86245"/>
                  </a:lnTo>
                  <a:lnTo>
                    <a:pt x="155155" y="138491"/>
                  </a:lnTo>
                  <a:lnTo>
                    <a:pt x="168463" y="192483"/>
                  </a:lnTo>
                  <a:lnTo>
                    <a:pt x="191621" y="253431"/>
                  </a:lnTo>
                  <a:lnTo>
                    <a:pt x="206342" y="293437"/>
                  </a:lnTo>
                  <a:lnTo>
                    <a:pt x="217039" y="317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64983" y="2637063"/>
              <a:ext cx="173012" cy="158288"/>
            </a:xfrm>
            <a:custGeom>
              <a:avLst/>
              <a:gdLst/>
              <a:ahLst/>
              <a:cxnLst/>
              <a:rect l="0" t="0" r="0" b="0"/>
              <a:pathLst>
                <a:path w="173012" h="158288">
                  <a:moveTo>
                    <a:pt x="109048" y="5590"/>
                  </a:moveTo>
                  <a:lnTo>
                    <a:pt x="92280" y="0"/>
                  </a:lnTo>
                  <a:lnTo>
                    <a:pt x="74689" y="376"/>
                  </a:lnTo>
                  <a:lnTo>
                    <a:pt x="55173" y="5612"/>
                  </a:lnTo>
                  <a:lnTo>
                    <a:pt x="34800" y="15738"/>
                  </a:lnTo>
                  <a:lnTo>
                    <a:pt x="20287" y="31157"/>
                  </a:lnTo>
                  <a:lnTo>
                    <a:pt x="1438" y="69652"/>
                  </a:lnTo>
                  <a:lnTo>
                    <a:pt x="0" y="90213"/>
                  </a:lnTo>
                  <a:lnTo>
                    <a:pt x="4430" y="109881"/>
                  </a:lnTo>
                  <a:lnTo>
                    <a:pt x="14198" y="126420"/>
                  </a:lnTo>
                  <a:lnTo>
                    <a:pt x="38440" y="148886"/>
                  </a:lnTo>
                  <a:lnTo>
                    <a:pt x="64019" y="157014"/>
                  </a:lnTo>
                  <a:lnTo>
                    <a:pt x="92544" y="158287"/>
                  </a:lnTo>
                  <a:lnTo>
                    <a:pt x="116921" y="151054"/>
                  </a:lnTo>
                  <a:lnTo>
                    <a:pt x="144786" y="133828"/>
                  </a:lnTo>
                  <a:lnTo>
                    <a:pt x="167860" y="102728"/>
                  </a:lnTo>
                  <a:lnTo>
                    <a:pt x="173011" y="80347"/>
                  </a:lnTo>
                  <a:lnTo>
                    <a:pt x="170231" y="58702"/>
                  </a:lnTo>
                  <a:lnTo>
                    <a:pt x="152502" y="22450"/>
                  </a:lnTo>
                  <a:lnTo>
                    <a:pt x="140633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56178" y="2463668"/>
              <a:ext cx="38994" cy="357970"/>
            </a:xfrm>
            <a:custGeom>
              <a:avLst/>
              <a:gdLst/>
              <a:ahLst/>
              <a:cxnLst/>
              <a:rect l="0" t="0" r="0" b="0"/>
              <a:pathLst>
                <a:path w="38994" h="357970">
                  <a:moveTo>
                    <a:pt x="17936" y="0"/>
                  </a:moveTo>
                  <a:lnTo>
                    <a:pt x="3464" y="34792"/>
                  </a:lnTo>
                  <a:lnTo>
                    <a:pt x="0" y="80239"/>
                  </a:lnTo>
                  <a:lnTo>
                    <a:pt x="4692" y="131919"/>
                  </a:lnTo>
                  <a:lnTo>
                    <a:pt x="7773" y="189995"/>
                  </a:lnTo>
                  <a:lnTo>
                    <a:pt x="15574" y="244768"/>
                  </a:lnTo>
                  <a:lnTo>
                    <a:pt x="25295" y="295702"/>
                  </a:lnTo>
                  <a:lnTo>
                    <a:pt x="3899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79357" y="2605478"/>
              <a:ext cx="221099" cy="16118"/>
            </a:xfrm>
            <a:custGeom>
              <a:avLst/>
              <a:gdLst/>
              <a:ahLst/>
              <a:cxnLst/>
              <a:rect l="0" t="0" r="0" b="0"/>
              <a:pathLst>
                <a:path w="221099" h="16118">
                  <a:moveTo>
                    <a:pt x="221098" y="5589"/>
                  </a:moveTo>
                  <a:lnTo>
                    <a:pt x="204331" y="0"/>
                  </a:lnTo>
                  <a:lnTo>
                    <a:pt x="145653" y="4044"/>
                  </a:lnTo>
                  <a:lnTo>
                    <a:pt x="90902" y="5284"/>
                  </a:lnTo>
                  <a:lnTo>
                    <a:pt x="37366" y="127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50607" y="2642653"/>
              <a:ext cx="120953" cy="170738"/>
            </a:xfrm>
            <a:custGeom>
              <a:avLst/>
              <a:gdLst/>
              <a:ahLst/>
              <a:cxnLst/>
              <a:rect l="0" t="0" r="0" b="0"/>
              <a:pathLst>
                <a:path w="120953" h="170738">
                  <a:moveTo>
                    <a:pt x="76191" y="31585"/>
                  </a:moveTo>
                  <a:lnTo>
                    <a:pt x="33499" y="46157"/>
                  </a:lnTo>
                  <a:lnTo>
                    <a:pt x="23163" y="51828"/>
                  </a:lnTo>
                  <a:lnTo>
                    <a:pt x="8559" y="67488"/>
                  </a:lnTo>
                  <a:lnTo>
                    <a:pt x="3027" y="76577"/>
                  </a:lnTo>
                  <a:lnTo>
                    <a:pt x="0" y="99155"/>
                  </a:lnTo>
                  <a:lnTo>
                    <a:pt x="3723" y="123617"/>
                  </a:lnTo>
                  <a:lnTo>
                    <a:pt x="13177" y="146188"/>
                  </a:lnTo>
                  <a:lnTo>
                    <a:pt x="28298" y="161678"/>
                  </a:lnTo>
                  <a:lnTo>
                    <a:pt x="37243" y="167447"/>
                  </a:lnTo>
                  <a:lnTo>
                    <a:pt x="59660" y="170737"/>
                  </a:lnTo>
                  <a:lnTo>
                    <a:pt x="82882" y="167130"/>
                  </a:lnTo>
                  <a:lnTo>
                    <a:pt x="101001" y="157728"/>
                  </a:lnTo>
                  <a:lnTo>
                    <a:pt x="113734" y="139511"/>
                  </a:lnTo>
                  <a:lnTo>
                    <a:pt x="120952" y="116987"/>
                  </a:lnTo>
                  <a:lnTo>
                    <a:pt x="120261" y="95278"/>
                  </a:lnTo>
                  <a:lnTo>
                    <a:pt x="112935" y="77050"/>
                  </a:lnTo>
                  <a:lnTo>
                    <a:pt x="68857" y="15697"/>
                  </a:lnTo>
                  <a:lnTo>
                    <a:pt x="51874" y="6976"/>
                  </a:lnTo>
                  <a:lnTo>
                    <a:pt x="235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68994" y="2516310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16932" y="49552"/>
                  </a:lnTo>
                  <a:lnTo>
                    <a:pt x="12426" y="100080"/>
                  </a:lnTo>
                  <a:lnTo>
                    <a:pt x="11091" y="148327"/>
                  </a:lnTo>
                  <a:lnTo>
                    <a:pt x="10695" y="203436"/>
                  </a:lnTo>
                  <a:lnTo>
                    <a:pt x="16167" y="264219"/>
                  </a:lnTo>
                  <a:lnTo>
                    <a:pt x="5620" y="32731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32124" y="2632124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46791" y="8333"/>
                  </a:lnTo>
                  <a:lnTo>
                    <a:pt x="189779" y="15684"/>
                  </a:lnTo>
                  <a:lnTo>
                    <a:pt x="129427" y="28401"/>
                  </a:lnTo>
                  <a:lnTo>
                    <a:pt x="80723" y="37531"/>
                  </a:lnTo>
                  <a:lnTo>
                    <a:pt x="27990" y="4432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58507" y="2432082"/>
              <a:ext cx="368499" cy="388311"/>
            </a:xfrm>
            <a:custGeom>
              <a:avLst/>
              <a:gdLst/>
              <a:ahLst/>
              <a:cxnLst/>
              <a:rect l="0" t="0" r="0" b="0"/>
              <a:pathLst>
                <a:path w="368499" h="388311">
                  <a:moveTo>
                    <a:pt x="0" y="0"/>
                  </a:moveTo>
                  <a:lnTo>
                    <a:pt x="1" y="52051"/>
                  </a:lnTo>
                  <a:lnTo>
                    <a:pt x="3120" y="108230"/>
                  </a:lnTo>
                  <a:lnTo>
                    <a:pt x="11453" y="169329"/>
                  </a:lnTo>
                  <a:lnTo>
                    <a:pt x="21331" y="222527"/>
                  </a:lnTo>
                  <a:lnTo>
                    <a:pt x="29560" y="283122"/>
                  </a:lnTo>
                  <a:lnTo>
                    <a:pt x="37252" y="341842"/>
                  </a:lnTo>
                  <a:lnTo>
                    <a:pt x="34955" y="370348"/>
                  </a:lnTo>
                  <a:lnTo>
                    <a:pt x="36171" y="369732"/>
                  </a:lnTo>
                  <a:lnTo>
                    <a:pt x="38152" y="365811"/>
                  </a:lnTo>
                  <a:lnTo>
                    <a:pt x="37234" y="352096"/>
                  </a:lnTo>
                  <a:lnTo>
                    <a:pt x="32701" y="309106"/>
                  </a:lnTo>
                  <a:lnTo>
                    <a:pt x="40212" y="256724"/>
                  </a:lnTo>
                  <a:lnTo>
                    <a:pt x="46338" y="233423"/>
                  </a:lnTo>
                  <a:lnTo>
                    <a:pt x="51949" y="224636"/>
                  </a:lnTo>
                  <a:lnTo>
                    <a:pt x="67542" y="211752"/>
                  </a:lnTo>
                  <a:lnTo>
                    <a:pt x="75444" y="210189"/>
                  </a:lnTo>
                  <a:lnTo>
                    <a:pt x="83052" y="211486"/>
                  </a:lnTo>
                  <a:lnTo>
                    <a:pt x="90463" y="214690"/>
                  </a:lnTo>
                  <a:lnTo>
                    <a:pt x="101817" y="230729"/>
                  </a:lnTo>
                  <a:lnTo>
                    <a:pt x="122376" y="285321"/>
                  </a:lnTo>
                  <a:lnTo>
                    <a:pt x="140320" y="345962"/>
                  </a:lnTo>
                  <a:lnTo>
                    <a:pt x="146001" y="388310"/>
                  </a:lnTo>
                  <a:lnTo>
                    <a:pt x="156852" y="345637"/>
                  </a:lnTo>
                  <a:lnTo>
                    <a:pt x="174897" y="316491"/>
                  </a:lnTo>
                  <a:lnTo>
                    <a:pt x="221947" y="277797"/>
                  </a:lnTo>
                  <a:lnTo>
                    <a:pt x="284344" y="244250"/>
                  </a:lnTo>
                  <a:lnTo>
                    <a:pt x="324059" y="216140"/>
                  </a:lnTo>
                  <a:lnTo>
                    <a:pt x="336269" y="197838"/>
                  </a:lnTo>
                  <a:lnTo>
                    <a:pt x="337653" y="188044"/>
                  </a:lnTo>
                  <a:lnTo>
                    <a:pt x="332952" y="167803"/>
                  </a:lnTo>
                  <a:lnTo>
                    <a:pt x="326083" y="161002"/>
                  </a:lnTo>
                  <a:lnTo>
                    <a:pt x="305973" y="153445"/>
                  </a:lnTo>
                  <a:lnTo>
                    <a:pt x="284557" y="156325"/>
                  </a:lnTo>
                  <a:lnTo>
                    <a:pt x="273933" y="160369"/>
                  </a:lnTo>
                  <a:lnTo>
                    <a:pt x="259009" y="174221"/>
                  </a:lnTo>
                  <a:lnTo>
                    <a:pt x="239896" y="211709"/>
                  </a:lnTo>
                  <a:lnTo>
                    <a:pt x="228488" y="248083"/>
                  </a:lnTo>
                  <a:lnTo>
                    <a:pt x="228878" y="288496"/>
                  </a:lnTo>
                  <a:lnTo>
                    <a:pt x="236402" y="324516"/>
                  </a:lnTo>
                  <a:lnTo>
                    <a:pt x="251629" y="351827"/>
                  </a:lnTo>
                  <a:lnTo>
                    <a:pt x="282138" y="374737"/>
                  </a:lnTo>
                  <a:lnTo>
                    <a:pt x="326402" y="385164"/>
                  </a:lnTo>
                  <a:lnTo>
                    <a:pt x="347059" y="384484"/>
                  </a:lnTo>
                  <a:lnTo>
                    <a:pt x="36849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624115" y="2310797"/>
            <a:ext cx="2145502" cy="458198"/>
            <a:chOff x="3624115" y="2310797"/>
            <a:chExt cx="2145502" cy="458198"/>
          </a:xfrm>
        </p:grpSpPr>
        <p:sp>
          <p:nvSpPr>
            <p:cNvPr id="74" name="Freeform 73"/>
            <p:cNvSpPr/>
            <p:nvPr/>
          </p:nvSpPr>
          <p:spPr>
            <a:xfrm>
              <a:off x="3624115" y="2526839"/>
              <a:ext cx="189911" cy="212825"/>
            </a:xfrm>
            <a:custGeom>
              <a:avLst/>
              <a:gdLst/>
              <a:ahLst/>
              <a:cxnLst/>
              <a:rect l="0" t="0" r="0" b="0"/>
              <a:pathLst>
                <a:path w="189911" h="212825">
                  <a:moveTo>
                    <a:pt x="134558" y="0"/>
                  </a:moveTo>
                  <a:lnTo>
                    <a:pt x="80683" y="20298"/>
                  </a:lnTo>
                  <a:lnTo>
                    <a:pt x="34700" y="58868"/>
                  </a:lnTo>
                  <a:lnTo>
                    <a:pt x="17883" y="86073"/>
                  </a:lnTo>
                  <a:lnTo>
                    <a:pt x="2890" y="127876"/>
                  </a:lnTo>
                  <a:lnTo>
                    <a:pt x="0" y="153150"/>
                  </a:lnTo>
                  <a:lnTo>
                    <a:pt x="4954" y="176861"/>
                  </a:lnTo>
                  <a:lnTo>
                    <a:pt x="9551" y="188097"/>
                  </a:lnTo>
                  <a:lnTo>
                    <a:pt x="17295" y="196758"/>
                  </a:lnTo>
                  <a:lnTo>
                    <a:pt x="38378" y="209501"/>
                  </a:lnTo>
                  <a:lnTo>
                    <a:pt x="60226" y="212824"/>
                  </a:lnTo>
                  <a:lnTo>
                    <a:pt x="81634" y="209232"/>
                  </a:lnTo>
                  <a:lnTo>
                    <a:pt x="143892" y="181977"/>
                  </a:lnTo>
                  <a:lnTo>
                    <a:pt x="160543" y="170176"/>
                  </a:lnTo>
                  <a:lnTo>
                    <a:pt x="172623" y="150893"/>
                  </a:lnTo>
                  <a:lnTo>
                    <a:pt x="189910" y="105975"/>
                  </a:lnTo>
                  <a:lnTo>
                    <a:pt x="189823" y="68315"/>
                  </a:lnTo>
                  <a:lnTo>
                    <a:pt x="182127" y="50639"/>
                  </a:lnTo>
                  <a:lnTo>
                    <a:pt x="16614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58715" y="2337326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5" y="158736"/>
                  </a:lnTo>
                  <a:lnTo>
                    <a:pt x="9552" y="205870"/>
                  </a:lnTo>
                  <a:lnTo>
                    <a:pt x="11409" y="255711"/>
                  </a:lnTo>
                  <a:lnTo>
                    <a:pt x="18805" y="315066"/>
                  </a:lnTo>
                  <a:lnTo>
                    <a:pt x="21225" y="338901"/>
                  </a:lnTo>
                  <a:lnTo>
                    <a:pt x="29192" y="366681"/>
                  </a:lnTo>
                  <a:lnTo>
                    <a:pt x="39708" y="422150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63958" y="2523821"/>
              <a:ext cx="284271" cy="13547"/>
            </a:xfrm>
            <a:custGeom>
              <a:avLst/>
              <a:gdLst/>
              <a:ahLst/>
              <a:cxnLst/>
              <a:rect l="0" t="0" r="0" b="0"/>
              <a:pathLst>
                <a:path w="284271" h="13547">
                  <a:moveTo>
                    <a:pt x="284270" y="13546"/>
                  </a:moveTo>
                  <a:lnTo>
                    <a:pt x="267502" y="2368"/>
                  </a:lnTo>
                  <a:lnTo>
                    <a:pt x="249911" y="0"/>
                  </a:lnTo>
                  <a:lnTo>
                    <a:pt x="190101" y="3790"/>
                  </a:lnTo>
                  <a:lnTo>
                    <a:pt x="128191" y="11273"/>
                  </a:lnTo>
                  <a:lnTo>
                    <a:pt x="64966" y="13097"/>
                  </a:lnTo>
                  <a:lnTo>
                    <a:pt x="37063" y="13347"/>
                  </a:lnTo>
                  <a:lnTo>
                    <a:pt x="0" y="13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48228" y="2337326"/>
              <a:ext cx="355426" cy="350524"/>
            </a:xfrm>
            <a:custGeom>
              <a:avLst/>
              <a:gdLst/>
              <a:ahLst/>
              <a:cxnLst/>
              <a:rect l="0" t="0" r="0" b="0"/>
              <a:pathLst>
                <a:path w="355426" h="35052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8197" y="221491"/>
                  </a:lnTo>
                  <a:lnTo>
                    <a:pt x="38640" y="274637"/>
                  </a:lnTo>
                  <a:lnTo>
                    <a:pt x="46804" y="312871"/>
                  </a:lnTo>
                  <a:lnTo>
                    <a:pt x="46410" y="313866"/>
                  </a:lnTo>
                  <a:lnTo>
                    <a:pt x="44978" y="311019"/>
                  </a:lnTo>
                  <a:lnTo>
                    <a:pt x="51085" y="273999"/>
                  </a:lnTo>
                  <a:lnTo>
                    <a:pt x="66676" y="231678"/>
                  </a:lnTo>
                  <a:lnTo>
                    <a:pt x="91939" y="195112"/>
                  </a:lnTo>
                  <a:lnTo>
                    <a:pt x="99897" y="190906"/>
                  </a:lnTo>
                  <a:lnTo>
                    <a:pt x="118098" y="189352"/>
                  </a:lnTo>
                  <a:lnTo>
                    <a:pt x="126695" y="194085"/>
                  </a:lnTo>
                  <a:lnTo>
                    <a:pt x="142487" y="211822"/>
                  </a:lnTo>
                  <a:lnTo>
                    <a:pt x="171226" y="273851"/>
                  </a:lnTo>
                  <a:lnTo>
                    <a:pt x="176685" y="310948"/>
                  </a:lnTo>
                  <a:lnTo>
                    <a:pt x="179791" y="316093"/>
                  </a:lnTo>
                  <a:lnTo>
                    <a:pt x="184201" y="316014"/>
                  </a:lnTo>
                  <a:lnTo>
                    <a:pt x="195341" y="306567"/>
                  </a:lnTo>
                  <a:lnTo>
                    <a:pt x="234012" y="267579"/>
                  </a:lnTo>
                  <a:lnTo>
                    <a:pt x="295007" y="239337"/>
                  </a:lnTo>
                  <a:lnTo>
                    <a:pt x="335783" y="223575"/>
                  </a:lnTo>
                  <a:lnTo>
                    <a:pt x="352398" y="212061"/>
                  </a:lnTo>
                  <a:lnTo>
                    <a:pt x="355425" y="205714"/>
                  </a:lnTo>
                  <a:lnTo>
                    <a:pt x="355103" y="199144"/>
                  </a:lnTo>
                  <a:lnTo>
                    <a:pt x="352549" y="192424"/>
                  </a:lnTo>
                  <a:lnTo>
                    <a:pt x="344996" y="187944"/>
                  </a:lnTo>
                  <a:lnTo>
                    <a:pt x="321008" y="182967"/>
                  </a:lnTo>
                  <a:lnTo>
                    <a:pt x="300207" y="186993"/>
                  </a:lnTo>
                  <a:lnTo>
                    <a:pt x="275343" y="202415"/>
                  </a:lnTo>
                  <a:lnTo>
                    <a:pt x="267790" y="208643"/>
                  </a:lnTo>
                  <a:lnTo>
                    <a:pt x="256278" y="228041"/>
                  </a:lnTo>
                  <a:lnTo>
                    <a:pt x="249602" y="251090"/>
                  </a:lnTo>
                  <a:lnTo>
                    <a:pt x="252420" y="283797"/>
                  </a:lnTo>
                  <a:lnTo>
                    <a:pt x="257636" y="305116"/>
                  </a:lnTo>
                  <a:lnTo>
                    <a:pt x="270093" y="323171"/>
                  </a:lnTo>
                  <a:lnTo>
                    <a:pt x="287327" y="337824"/>
                  </a:lnTo>
                  <a:lnTo>
                    <a:pt x="313251" y="350310"/>
                  </a:lnTo>
                  <a:lnTo>
                    <a:pt x="317628" y="350523"/>
                  </a:lnTo>
                  <a:lnTo>
                    <a:pt x="32638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69367" y="2492178"/>
              <a:ext cx="136872" cy="209943"/>
            </a:xfrm>
            <a:custGeom>
              <a:avLst/>
              <a:gdLst/>
              <a:ahLst/>
              <a:cxnLst/>
              <a:rect l="0" t="0" r="0" b="0"/>
              <a:pathLst>
                <a:path w="136872" h="209943">
                  <a:moveTo>
                    <a:pt x="0" y="97832"/>
                  </a:moveTo>
                  <a:lnTo>
                    <a:pt x="3120" y="140524"/>
                  </a:lnTo>
                  <a:lnTo>
                    <a:pt x="14573" y="171703"/>
                  </a:lnTo>
                  <a:lnTo>
                    <a:pt x="39404" y="208090"/>
                  </a:lnTo>
                  <a:lnTo>
                    <a:pt x="42647" y="209942"/>
                  </a:lnTo>
                  <a:lnTo>
                    <a:pt x="43639" y="207667"/>
                  </a:lnTo>
                  <a:lnTo>
                    <a:pt x="27550" y="149508"/>
                  </a:lnTo>
                  <a:lnTo>
                    <a:pt x="22981" y="113013"/>
                  </a:lnTo>
                  <a:lnTo>
                    <a:pt x="32764" y="56331"/>
                  </a:lnTo>
                  <a:lnTo>
                    <a:pt x="35880" y="45598"/>
                  </a:lnTo>
                  <a:lnTo>
                    <a:pt x="48703" y="27434"/>
                  </a:lnTo>
                  <a:lnTo>
                    <a:pt x="67269" y="12731"/>
                  </a:lnTo>
                  <a:lnTo>
                    <a:pt x="91119" y="2298"/>
                  </a:lnTo>
                  <a:lnTo>
                    <a:pt x="111077" y="0"/>
                  </a:lnTo>
                  <a:lnTo>
                    <a:pt x="136871" y="3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82224" y="2484725"/>
              <a:ext cx="174980" cy="200042"/>
            </a:xfrm>
            <a:custGeom>
              <a:avLst/>
              <a:gdLst/>
              <a:ahLst/>
              <a:cxnLst/>
              <a:rect l="0" t="0" r="0" b="0"/>
              <a:pathLst>
                <a:path w="174980" h="200042">
                  <a:moveTo>
                    <a:pt x="103040" y="0"/>
                  </a:moveTo>
                  <a:lnTo>
                    <a:pt x="80683" y="0"/>
                  </a:lnTo>
                  <a:lnTo>
                    <a:pt x="63468" y="6239"/>
                  </a:lnTo>
                  <a:lnTo>
                    <a:pt x="10702" y="37448"/>
                  </a:lnTo>
                  <a:lnTo>
                    <a:pt x="2877" y="46022"/>
                  </a:lnTo>
                  <a:lnTo>
                    <a:pt x="0" y="54078"/>
                  </a:lnTo>
                  <a:lnTo>
                    <a:pt x="421" y="61788"/>
                  </a:lnTo>
                  <a:lnTo>
                    <a:pt x="3042" y="69268"/>
                  </a:lnTo>
                  <a:lnTo>
                    <a:pt x="15313" y="80699"/>
                  </a:lnTo>
                  <a:lnTo>
                    <a:pt x="33634" y="88509"/>
                  </a:lnTo>
                  <a:lnTo>
                    <a:pt x="91460" y="99523"/>
                  </a:lnTo>
                  <a:lnTo>
                    <a:pt x="153349" y="110765"/>
                  </a:lnTo>
                  <a:lnTo>
                    <a:pt x="164655" y="115957"/>
                  </a:lnTo>
                  <a:lnTo>
                    <a:pt x="171023" y="124098"/>
                  </a:lnTo>
                  <a:lnTo>
                    <a:pt x="174979" y="145622"/>
                  </a:lnTo>
                  <a:lnTo>
                    <a:pt x="169718" y="164547"/>
                  </a:lnTo>
                  <a:lnTo>
                    <a:pt x="165039" y="172869"/>
                  </a:lnTo>
                  <a:lnTo>
                    <a:pt x="147363" y="185235"/>
                  </a:lnTo>
                  <a:lnTo>
                    <a:pt x="114223" y="195654"/>
                  </a:lnTo>
                  <a:lnTo>
                    <a:pt x="8198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64248" y="254789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8334" y="5414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74777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87563" y="2310797"/>
              <a:ext cx="149715" cy="374389"/>
            </a:xfrm>
            <a:custGeom>
              <a:avLst/>
              <a:gdLst/>
              <a:ahLst/>
              <a:cxnLst/>
              <a:rect l="0" t="0" r="0" b="0"/>
              <a:pathLst>
                <a:path w="149715" h="374389">
                  <a:moveTo>
                    <a:pt x="87255" y="289741"/>
                  </a:moveTo>
                  <a:lnTo>
                    <a:pt x="87255" y="267385"/>
                  </a:lnTo>
                  <a:lnTo>
                    <a:pt x="81016" y="250169"/>
                  </a:lnTo>
                  <a:lnTo>
                    <a:pt x="76077" y="242303"/>
                  </a:lnTo>
                  <a:lnTo>
                    <a:pt x="68105" y="238229"/>
                  </a:lnTo>
                  <a:lnTo>
                    <a:pt x="46769" y="236821"/>
                  </a:lnTo>
                  <a:lnTo>
                    <a:pt x="27927" y="243215"/>
                  </a:lnTo>
                  <a:lnTo>
                    <a:pt x="19627" y="248195"/>
                  </a:lnTo>
                  <a:lnTo>
                    <a:pt x="7285" y="266207"/>
                  </a:lnTo>
                  <a:lnTo>
                    <a:pt x="2357" y="277561"/>
                  </a:lnTo>
                  <a:lnTo>
                    <a:pt x="0" y="302655"/>
                  </a:lnTo>
                  <a:lnTo>
                    <a:pt x="8018" y="351304"/>
                  </a:lnTo>
                  <a:lnTo>
                    <a:pt x="13374" y="360029"/>
                  </a:lnTo>
                  <a:lnTo>
                    <a:pt x="28683" y="372843"/>
                  </a:lnTo>
                  <a:lnTo>
                    <a:pt x="37678" y="374388"/>
                  </a:lnTo>
                  <a:lnTo>
                    <a:pt x="57032" y="369866"/>
                  </a:lnTo>
                  <a:lnTo>
                    <a:pt x="82070" y="354166"/>
                  </a:lnTo>
                  <a:lnTo>
                    <a:pt x="109896" y="329107"/>
                  </a:lnTo>
                  <a:lnTo>
                    <a:pt x="123834" y="303338"/>
                  </a:lnTo>
                  <a:lnTo>
                    <a:pt x="142314" y="250313"/>
                  </a:lnTo>
                  <a:lnTo>
                    <a:pt x="148023" y="200070"/>
                  </a:lnTo>
                  <a:lnTo>
                    <a:pt x="149714" y="146319"/>
                  </a:lnTo>
                  <a:lnTo>
                    <a:pt x="149116" y="85329"/>
                  </a:lnTo>
                  <a:lnTo>
                    <a:pt x="135754" y="27340"/>
                  </a:lnTo>
                  <a:lnTo>
                    <a:pt x="120083" y="773"/>
                  </a:lnTo>
                  <a:lnTo>
                    <a:pt x="113820" y="0"/>
                  </a:lnTo>
                  <a:lnTo>
                    <a:pt x="107305" y="4164"/>
                  </a:lnTo>
                  <a:lnTo>
                    <a:pt x="100622" y="11619"/>
                  </a:lnTo>
                  <a:lnTo>
                    <a:pt x="93196" y="32380"/>
                  </a:lnTo>
                  <a:lnTo>
                    <a:pt x="91065" y="58376"/>
                  </a:lnTo>
                  <a:lnTo>
                    <a:pt x="96443" y="105895"/>
                  </a:lnTo>
                  <a:lnTo>
                    <a:pt x="105445" y="158189"/>
                  </a:lnTo>
                  <a:lnTo>
                    <a:pt x="115522" y="214108"/>
                  </a:lnTo>
                  <a:lnTo>
                    <a:pt x="129407" y="269342"/>
                  </a:lnTo>
                  <a:lnTo>
                    <a:pt x="139898" y="3318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80103" y="2498340"/>
              <a:ext cx="189514" cy="193671"/>
            </a:xfrm>
            <a:custGeom>
              <a:avLst/>
              <a:gdLst/>
              <a:ahLst/>
              <a:cxnLst/>
              <a:rect l="0" t="0" r="0" b="0"/>
              <a:pathLst>
                <a:path w="189514" h="193671">
                  <a:moveTo>
                    <a:pt x="0" y="133784"/>
                  </a:moveTo>
                  <a:lnTo>
                    <a:pt x="11179" y="122606"/>
                  </a:lnTo>
                  <a:lnTo>
                    <a:pt x="73218" y="98940"/>
                  </a:lnTo>
                  <a:lnTo>
                    <a:pt x="114549" y="76295"/>
                  </a:lnTo>
                  <a:lnTo>
                    <a:pt x="131239" y="63000"/>
                  </a:lnTo>
                  <a:lnTo>
                    <a:pt x="135456" y="53839"/>
                  </a:lnTo>
                  <a:lnTo>
                    <a:pt x="137022" y="31183"/>
                  </a:lnTo>
                  <a:lnTo>
                    <a:pt x="133462" y="20929"/>
                  </a:lnTo>
                  <a:lnTo>
                    <a:pt x="120148" y="3298"/>
                  </a:lnTo>
                  <a:lnTo>
                    <a:pt x="111684" y="0"/>
                  </a:lnTo>
                  <a:lnTo>
                    <a:pt x="102533" y="141"/>
                  </a:lnTo>
                  <a:lnTo>
                    <a:pt x="92922" y="2575"/>
                  </a:lnTo>
                  <a:lnTo>
                    <a:pt x="62628" y="22767"/>
                  </a:lnTo>
                  <a:lnTo>
                    <a:pt x="37014" y="45388"/>
                  </a:lnTo>
                  <a:lnTo>
                    <a:pt x="28149" y="66031"/>
                  </a:lnTo>
                  <a:lnTo>
                    <a:pt x="25379" y="90803"/>
                  </a:lnTo>
                  <a:lnTo>
                    <a:pt x="36127" y="153109"/>
                  </a:lnTo>
                  <a:lnTo>
                    <a:pt x="51518" y="180324"/>
                  </a:lnTo>
                  <a:lnTo>
                    <a:pt x="60082" y="185868"/>
                  </a:lnTo>
                  <a:lnTo>
                    <a:pt x="94492" y="193670"/>
                  </a:lnTo>
                  <a:lnTo>
                    <a:pt x="148040" y="193186"/>
                  </a:lnTo>
                  <a:lnTo>
                    <a:pt x="189513" y="186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5906487" y="2653181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4021030" y="3088337"/>
            <a:ext cx="1641788" cy="568540"/>
            <a:chOff x="4021030" y="3088337"/>
            <a:chExt cx="1641788" cy="568540"/>
          </a:xfrm>
        </p:grpSpPr>
        <p:sp>
          <p:nvSpPr>
            <p:cNvPr id="86" name="Freeform 85"/>
            <p:cNvSpPr/>
            <p:nvPr/>
          </p:nvSpPr>
          <p:spPr>
            <a:xfrm>
              <a:off x="4021030" y="347789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6364" y="5589"/>
                  </a:lnTo>
                  <a:lnTo>
                    <a:pt x="54979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63144" y="360423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48463" y="3204150"/>
              <a:ext cx="167449" cy="452727"/>
            </a:xfrm>
            <a:custGeom>
              <a:avLst/>
              <a:gdLst/>
              <a:ahLst/>
              <a:cxnLst/>
              <a:rect l="0" t="0" r="0" b="0"/>
              <a:pathLst>
                <a:path w="167449" h="452727">
                  <a:moveTo>
                    <a:pt x="167448" y="0"/>
                  </a:moveTo>
                  <a:lnTo>
                    <a:pt x="113334" y="45782"/>
                  </a:lnTo>
                  <a:lnTo>
                    <a:pt x="55674" y="106964"/>
                  </a:lnTo>
                  <a:lnTo>
                    <a:pt x="23238" y="149816"/>
                  </a:lnTo>
                  <a:lnTo>
                    <a:pt x="4092" y="201530"/>
                  </a:lnTo>
                  <a:lnTo>
                    <a:pt x="0" y="256791"/>
                  </a:lnTo>
                  <a:lnTo>
                    <a:pt x="1780" y="287265"/>
                  </a:lnTo>
                  <a:lnTo>
                    <a:pt x="22770" y="346449"/>
                  </a:lnTo>
                  <a:lnTo>
                    <a:pt x="45846" y="380954"/>
                  </a:lnTo>
                  <a:lnTo>
                    <a:pt x="85462" y="417422"/>
                  </a:lnTo>
                  <a:lnTo>
                    <a:pt x="14639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39316" y="3259657"/>
              <a:ext cx="202363" cy="302463"/>
            </a:xfrm>
            <a:custGeom>
              <a:avLst/>
              <a:gdLst/>
              <a:ahLst/>
              <a:cxnLst/>
              <a:rect l="0" t="0" r="0" b="0"/>
              <a:pathLst>
                <a:path w="202363" h="302463">
                  <a:moveTo>
                    <a:pt x="145051" y="123478"/>
                  </a:moveTo>
                  <a:lnTo>
                    <a:pt x="150640" y="106710"/>
                  </a:lnTo>
                  <a:lnTo>
                    <a:pt x="150265" y="89119"/>
                  </a:lnTo>
                  <a:lnTo>
                    <a:pt x="140491" y="49230"/>
                  </a:lnTo>
                  <a:lnTo>
                    <a:pt x="125113" y="23620"/>
                  </a:lnTo>
                  <a:lnTo>
                    <a:pt x="109283" y="11637"/>
                  </a:lnTo>
                  <a:lnTo>
                    <a:pt x="89380" y="3581"/>
                  </a:lnTo>
                  <a:lnTo>
                    <a:pt x="64936" y="0"/>
                  </a:lnTo>
                  <a:lnTo>
                    <a:pt x="44714" y="4648"/>
                  </a:lnTo>
                  <a:lnTo>
                    <a:pt x="36046" y="9163"/>
                  </a:lnTo>
                  <a:lnTo>
                    <a:pt x="23294" y="23538"/>
                  </a:lnTo>
                  <a:lnTo>
                    <a:pt x="5577" y="61363"/>
                  </a:lnTo>
                  <a:lnTo>
                    <a:pt x="0" y="97795"/>
                  </a:lnTo>
                  <a:lnTo>
                    <a:pt x="3937" y="132635"/>
                  </a:lnTo>
                  <a:lnTo>
                    <a:pt x="18102" y="165186"/>
                  </a:lnTo>
                  <a:lnTo>
                    <a:pt x="25323" y="171170"/>
                  </a:lnTo>
                  <a:lnTo>
                    <a:pt x="33647" y="173990"/>
                  </a:lnTo>
                  <a:lnTo>
                    <a:pt x="42706" y="174700"/>
                  </a:lnTo>
                  <a:lnTo>
                    <a:pt x="62130" y="169250"/>
                  </a:lnTo>
                  <a:lnTo>
                    <a:pt x="89676" y="153028"/>
                  </a:lnTo>
                  <a:lnTo>
                    <a:pt x="134283" y="109651"/>
                  </a:lnTo>
                  <a:lnTo>
                    <a:pt x="141382" y="100222"/>
                  </a:lnTo>
                  <a:lnTo>
                    <a:pt x="147284" y="98615"/>
                  </a:lnTo>
                  <a:lnTo>
                    <a:pt x="152389" y="102223"/>
                  </a:lnTo>
                  <a:lnTo>
                    <a:pt x="161181" y="118711"/>
                  </a:lnTo>
                  <a:lnTo>
                    <a:pt x="179959" y="175262"/>
                  </a:lnTo>
                  <a:lnTo>
                    <a:pt x="197669" y="228650"/>
                  </a:lnTo>
                  <a:lnTo>
                    <a:pt x="202362" y="249769"/>
                  </a:lnTo>
                  <a:lnTo>
                    <a:pt x="197693" y="302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37051" y="3356488"/>
              <a:ext cx="115815" cy="26648"/>
            </a:xfrm>
            <a:custGeom>
              <a:avLst/>
              <a:gdLst/>
              <a:ahLst/>
              <a:cxnLst/>
              <a:rect l="0" t="0" r="0" b="0"/>
              <a:pathLst>
                <a:path w="115815" h="26648">
                  <a:moveTo>
                    <a:pt x="115814" y="5590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23933" y="16585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16035" y="3195176"/>
              <a:ext cx="199570" cy="409058"/>
            </a:xfrm>
            <a:custGeom>
              <a:avLst/>
              <a:gdLst/>
              <a:ahLst/>
              <a:cxnLst/>
              <a:rect l="0" t="0" r="0" b="0"/>
              <a:pathLst>
                <a:path w="199570" h="409058">
                  <a:moveTo>
                    <a:pt x="0" y="8974"/>
                  </a:moveTo>
                  <a:lnTo>
                    <a:pt x="16768" y="14563"/>
                  </a:lnTo>
                  <a:lnTo>
                    <a:pt x="75446" y="10519"/>
                  </a:lnTo>
                  <a:lnTo>
                    <a:pt x="136884" y="1942"/>
                  </a:lnTo>
                  <a:lnTo>
                    <a:pt x="163003" y="0"/>
                  </a:lnTo>
                  <a:lnTo>
                    <a:pt x="183970" y="5376"/>
                  </a:lnTo>
                  <a:lnTo>
                    <a:pt x="192837" y="10085"/>
                  </a:lnTo>
                  <a:lnTo>
                    <a:pt x="197578" y="16733"/>
                  </a:lnTo>
                  <a:lnTo>
                    <a:pt x="199569" y="24675"/>
                  </a:lnTo>
                  <a:lnTo>
                    <a:pt x="194359" y="68227"/>
                  </a:lnTo>
                  <a:lnTo>
                    <a:pt x="178698" y="127391"/>
                  </a:lnTo>
                  <a:lnTo>
                    <a:pt x="164890" y="181454"/>
                  </a:lnTo>
                  <a:lnTo>
                    <a:pt x="144272" y="242864"/>
                  </a:lnTo>
                  <a:lnTo>
                    <a:pt x="120298" y="302684"/>
                  </a:lnTo>
                  <a:lnTo>
                    <a:pt x="101904" y="361861"/>
                  </a:lnTo>
                  <a:lnTo>
                    <a:pt x="84228" y="409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16077" y="3088337"/>
              <a:ext cx="146741" cy="536954"/>
            </a:xfrm>
            <a:custGeom>
              <a:avLst/>
              <a:gdLst/>
              <a:ahLst/>
              <a:cxnLst/>
              <a:rect l="0" t="0" r="0" b="0"/>
              <a:pathLst>
                <a:path w="146741" h="536954">
                  <a:moveTo>
                    <a:pt x="0" y="0"/>
                  </a:moveTo>
                  <a:lnTo>
                    <a:pt x="24046" y="9575"/>
                  </a:lnTo>
                  <a:lnTo>
                    <a:pt x="80698" y="59898"/>
                  </a:lnTo>
                  <a:lnTo>
                    <a:pt x="107477" y="114574"/>
                  </a:lnTo>
                  <a:lnTo>
                    <a:pt x="132263" y="168293"/>
                  </a:lnTo>
                  <a:lnTo>
                    <a:pt x="144063" y="213657"/>
                  </a:lnTo>
                  <a:lnTo>
                    <a:pt x="146740" y="267332"/>
                  </a:lnTo>
                  <a:lnTo>
                    <a:pt x="144929" y="330230"/>
                  </a:lnTo>
                  <a:lnTo>
                    <a:pt x="127587" y="388928"/>
                  </a:lnTo>
                  <a:lnTo>
                    <a:pt x="106961" y="451172"/>
                  </a:lnTo>
                  <a:lnTo>
                    <a:pt x="81526" y="507877"/>
                  </a:lnTo>
                  <a:lnTo>
                    <a:pt x="6317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119626" y="3116435"/>
            <a:ext cx="1111138" cy="652768"/>
            <a:chOff x="2119626" y="3116435"/>
            <a:chExt cx="1111138" cy="652768"/>
          </a:xfrm>
        </p:grpSpPr>
        <p:sp>
          <p:nvSpPr>
            <p:cNvPr id="94" name="Freeform 93"/>
            <p:cNvSpPr/>
            <p:nvPr/>
          </p:nvSpPr>
          <p:spPr>
            <a:xfrm>
              <a:off x="2119626" y="3242777"/>
              <a:ext cx="165058" cy="526426"/>
            </a:xfrm>
            <a:custGeom>
              <a:avLst/>
              <a:gdLst/>
              <a:ahLst/>
              <a:cxnLst/>
              <a:rect l="0" t="0" r="0" b="0"/>
              <a:pathLst>
                <a:path w="165058" h="526426">
                  <a:moveTo>
                    <a:pt x="165057" y="0"/>
                  </a:moveTo>
                  <a:lnTo>
                    <a:pt x="141011" y="17981"/>
                  </a:lnTo>
                  <a:lnTo>
                    <a:pt x="91187" y="74354"/>
                  </a:lnTo>
                  <a:lnTo>
                    <a:pt x="53193" y="132017"/>
                  </a:lnTo>
                  <a:lnTo>
                    <a:pt x="25934" y="185261"/>
                  </a:lnTo>
                  <a:lnTo>
                    <a:pt x="8072" y="237026"/>
                  </a:lnTo>
                  <a:lnTo>
                    <a:pt x="0" y="285869"/>
                  </a:lnTo>
                  <a:lnTo>
                    <a:pt x="728" y="337386"/>
                  </a:lnTo>
                  <a:lnTo>
                    <a:pt x="8353" y="386575"/>
                  </a:lnTo>
                  <a:lnTo>
                    <a:pt x="15862" y="413967"/>
                  </a:lnTo>
                  <a:lnTo>
                    <a:pt x="34414" y="443711"/>
                  </a:lnTo>
                  <a:lnTo>
                    <a:pt x="83499" y="503161"/>
                  </a:lnTo>
                  <a:lnTo>
                    <a:pt x="11241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09216" y="3358590"/>
              <a:ext cx="241314" cy="263214"/>
            </a:xfrm>
            <a:custGeom>
              <a:avLst/>
              <a:gdLst/>
              <a:ahLst/>
              <a:cxnLst/>
              <a:rect l="0" t="0" r="0" b="0"/>
              <a:pathLst>
                <a:path w="241314" h="263214">
                  <a:moveTo>
                    <a:pt x="164981" y="0"/>
                  </a:moveTo>
                  <a:lnTo>
                    <a:pt x="106364" y="0"/>
                  </a:lnTo>
                  <a:lnTo>
                    <a:pt x="53359" y="1170"/>
                  </a:lnTo>
                  <a:lnTo>
                    <a:pt x="29973" y="5589"/>
                  </a:lnTo>
                  <a:lnTo>
                    <a:pt x="21163" y="10745"/>
                  </a:lnTo>
                  <a:lnTo>
                    <a:pt x="8255" y="25833"/>
                  </a:lnTo>
                  <a:lnTo>
                    <a:pt x="0" y="65236"/>
                  </a:lnTo>
                  <a:lnTo>
                    <a:pt x="5617" y="114142"/>
                  </a:lnTo>
                  <a:lnTo>
                    <a:pt x="11484" y="136128"/>
                  </a:lnTo>
                  <a:lnTo>
                    <a:pt x="17026" y="141055"/>
                  </a:lnTo>
                  <a:lnTo>
                    <a:pt x="24230" y="142000"/>
                  </a:lnTo>
                  <a:lnTo>
                    <a:pt x="84456" y="125868"/>
                  </a:lnTo>
                  <a:lnTo>
                    <a:pt x="137636" y="117800"/>
                  </a:lnTo>
                  <a:lnTo>
                    <a:pt x="184824" y="121991"/>
                  </a:lnTo>
                  <a:lnTo>
                    <a:pt x="209285" y="133767"/>
                  </a:lnTo>
                  <a:lnTo>
                    <a:pt x="226785" y="150699"/>
                  </a:lnTo>
                  <a:lnTo>
                    <a:pt x="238463" y="169923"/>
                  </a:lnTo>
                  <a:lnTo>
                    <a:pt x="241313" y="190165"/>
                  </a:lnTo>
                  <a:lnTo>
                    <a:pt x="237511" y="209690"/>
                  </a:lnTo>
                  <a:lnTo>
                    <a:pt x="228022" y="226167"/>
                  </a:lnTo>
                  <a:lnTo>
                    <a:pt x="203936" y="248597"/>
                  </a:lnTo>
                  <a:lnTo>
                    <a:pt x="181514" y="256717"/>
                  </a:lnTo>
                  <a:lnTo>
                    <a:pt x="128992" y="261930"/>
                  </a:lnTo>
                  <a:lnTo>
                    <a:pt x="8075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00538" y="3379647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2" y="17959"/>
                  </a:lnTo>
                  <a:lnTo>
                    <a:pt x="1937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11108" y="3266165"/>
              <a:ext cx="281331" cy="373743"/>
            </a:xfrm>
            <a:custGeom>
              <a:avLst/>
              <a:gdLst/>
              <a:ahLst/>
              <a:cxnLst/>
              <a:rect l="0" t="0" r="0" b="0"/>
              <a:pathLst>
                <a:path w="281331" h="373743">
                  <a:moveTo>
                    <a:pt x="0" y="29254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78807" y="0"/>
                  </a:lnTo>
                  <a:lnTo>
                    <a:pt x="119797" y="3949"/>
                  </a:lnTo>
                  <a:lnTo>
                    <a:pt x="141371" y="12548"/>
                  </a:lnTo>
                  <a:lnTo>
                    <a:pt x="150399" y="18117"/>
                  </a:lnTo>
                  <a:lnTo>
                    <a:pt x="163551" y="36783"/>
                  </a:lnTo>
                  <a:lnTo>
                    <a:pt x="168695" y="48311"/>
                  </a:lnTo>
                  <a:lnTo>
                    <a:pt x="169786" y="59506"/>
                  </a:lnTo>
                  <a:lnTo>
                    <a:pt x="164758" y="81304"/>
                  </a:lnTo>
                  <a:lnTo>
                    <a:pt x="148773" y="107718"/>
                  </a:lnTo>
                  <a:lnTo>
                    <a:pt x="129219" y="130362"/>
                  </a:lnTo>
                  <a:lnTo>
                    <a:pt x="103018" y="146299"/>
                  </a:lnTo>
                  <a:lnTo>
                    <a:pt x="73028" y="158431"/>
                  </a:lnTo>
                  <a:lnTo>
                    <a:pt x="69742" y="158656"/>
                  </a:lnTo>
                  <a:lnTo>
                    <a:pt x="71062" y="156466"/>
                  </a:lnTo>
                  <a:lnTo>
                    <a:pt x="75450" y="152667"/>
                  </a:lnTo>
                  <a:lnTo>
                    <a:pt x="92805" y="151565"/>
                  </a:lnTo>
                  <a:lnTo>
                    <a:pt x="147664" y="160389"/>
                  </a:lnTo>
                  <a:lnTo>
                    <a:pt x="205250" y="174567"/>
                  </a:lnTo>
                  <a:lnTo>
                    <a:pt x="239410" y="193323"/>
                  </a:lnTo>
                  <a:lnTo>
                    <a:pt x="263699" y="220587"/>
                  </a:lnTo>
                  <a:lnTo>
                    <a:pt x="274347" y="240633"/>
                  </a:lnTo>
                  <a:lnTo>
                    <a:pt x="281330" y="282828"/>
                  </a:lnTo>
                  <a:lnTo>
                    <a:pt x="276724" y="309240"/>
                  </a:lnTo>
                  <a:lnTo>
                    <a:pt x="265708" y="331507"/>
                  </a:lnTo>
                  <a:lnTo>
                    <a:pt x="249114" y="349202"/>
                  </a:lnTo>
                  <a:lnTo>
                    <a:pt x="214452" y="366729"/>
                  </a:lnTo>
                  <a:lnTo>
                    <a:pt x="168956" y="373742"/>
                  </a:lnTo>
                  <a:lnTo>
                    <a:pt x="109587" y="367706"/>
                  </a:lnTo>
                  <a:lnTo>
                    <a:pt x="59038" y="355249"/>
                  </a:lnTo>
                  <a:lnTo>
                    <a:pt x="31586" y="345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79564" y="3116435"/>
              <a:ext cx="251200" cy="652768"/>
            </a:xfrm>
            <a:custGeom>
              <a:avLst/>
              <a:gdLst/>
              <a:ahLst/>
              <a:cxnLst/>
              <a:rect l="0" t="0" r="0" b="0"/>
              <a:pathLst>
                <a:path w="251200" h="652768">
                  <a:moveTo>
                    <a:pt x="0" y="0"/>
                  </a:moveTo>
                  <a:lnTo>
                    <a:pt x="52540" y="60873"/>
                  </a:lnTo>
                  <a:lnTo>
                    <a:pt x="110835" y="117758"/>
                  </a:lnTo>
                  <a:lnTo>
                    <a:pt x="168587" y="180074"/>
                  </a:lnTo>
                  <a:lnTo>
                    <a:pt x="196255" y="221313"/>
                  </a:lnTo>
                  <a:lnTo>
                    <a:pt x="224326" y="274939"/>
                  </a:lnTo>
                  <a:lnTo>
                    <a:pt x="245166" y="335452"/>
                  </a:lnTo>
                  <a:lnTo>
                    <a:pt x="251199" y="388313"/>
                  </a:lnTo>
                  <a:lnTo>
                    <a:pt x="249271" y="447628"/>
                  </a:lnTo>
                  <a:lnTo>
                    <a:pt x="233518" y="504696"/>
                  </a:lnTo>
                  <a:lnTo>
                    <a:pt x="209557" y="544229"/>
                  </a:lnTo>
                  <a:lnTo>
                    <a:pt x="165248" y="589310"/>
                  </a:lnTo>
                  <a:lnTo>
                    <a:pt x="105004" y="631685"/>
                  </a:lnTo>
                  <a:lnTo>
                    <a:pt x="73700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2811230" y="3969243"/>
            <a:ext cx="252563" cy="350254"/>
          </a:xfrm>
          <a:custGeom>
            <a:avLst/>
            <a:gdLst/>
            <a:ahLst/>
            <a:cxnLst/>
            <a:rect l="0" t="0" r="0" b="0"/>
            <a:pathLst>
              <a:path w="252563" h="350254">
                <a:moveTo>
                  <a:pt x="63049" y="0"/>
                </a:moveTo>
                <a:lnTo>
                  <a:pt x="46238" y="19151"/>
                </a:lnTo>
                <a:lnTo>
                  <a:pt x="19141" y="73217"/>
                </a:lnTo>
                <a:lnTo>
                  <a:pt x="0" y="109869"/>
                </a:lnTo>
                <a:lnTo>
                  <a:pt x="1130" y="110681"/>
                </a:lnTo>
                <a:lnTo>
                  <a:pt x="4222" y="108882"/>
                </a:lnTo>
                <a:lnTo>
                  <a:pt x="59744" y="45786"/>
                </a:lnTo>
                <a:lnTo>
                  <a:pt x="86247" y="24615"/>
                </a:lnTo>
                <a:lnTo>
                  <a:pt x="121915" y="9113"/>
                </a:lnTo>
                <a:lnTo>
                  <a:pt x="145364" y="7170"/>
                </a:lnTo>
                <a:lnTo>
                  <a:pt x="167484" y="11376"/>
                </a:lnTo>
                <a:lnTo>
                  <a:pt x="189013" y="21044"/>
                </a:lnTo>
                <a:lnTo>
                  <a:pt x="204041" y="36259"/>
                </a:lnTo>
                <a:lnTo>
                  <a:pt x="230943" y="95167"/>
                </a:lnTo>
                <a:lnTo>
                  <a:pt x="234640" y="105559"/>
                </a:lnTo>
                <a:lnTo>
                  <a:pt x="234254" y="142541"/>
                </a:lnTo>
                <a:lnTo>
                  <a:pt x="223643" y="198129"/>
                </a:lnTo>
                <a:lnTo>
                  <a:pt x="211368" y="244838"/>
                </a:lnTo>
                <a:lnTo>
                  <a:pt x="172658" y="298704"/>
                </a:lnTo>
                <a:lnTo>
                  <a:pt x="142759" y="328109"/>
                </a:lnTo>
                <a:lnTo>
                  <a:pt x="94040" y="350253"/>
                </a:lnTo>
                <a:lnTo>
                  <a:pt x="57284" y="350094"/>
                </a:lnTo>
                <a:lnTo>
                  <a:pt x="36700" y="342381"/>
                </a:lnTo>
                <a:lnTo>
                  <a:pt x="27936" y="337048"/>
                </a:lnTo>
                <a:lnTo>
                  <a:pt x="15078" y="321764"/>
                </a:lnTo>
                <a:lnTo>
                  <a:pt x="6634" y="302104"/>
                </a:lnTo>
                <a:lnTo>
                  <a:pt x="2881" y="277768"/>
                </a:lnTo>
                <a:lnTo>
                  <a:pt x="7452" y="257593"/>
                </a:lnTo>
                <a:lnTo>
                  <a:pt x="11946" y="248938"/>
                </a:lnTo>
                <a:lnTo>
                  <a:pt x="26299" y="236201"/>
                </a:lnTo>
                <a:lnTo>
                  <a:pt x="69698" y="218493"/>
                </a:lnTo>
                <a:lnTo>
                  <a:pt x="92911" y="217211"/>
                </a:lnTo>
                <a:lnTo>
                  <a:pt x="154286" y="228992"/>
                </a:lnTo>
                <a:lnTo>
                  <a:pt x="215574" y="245780"/>
                </a:lnTo>
                <a:lnTo>
                  <a:pt x="252562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3916601" y="3939853"/>
            <a:ext cx="147400" cy="92562"/>
            <a:chOff x="3916601" y="3939853"/>
            <a:chExt cx="147400" cy="92562"/>
          </a:xfrm>
        </p:grpSpPr>
        <p:sp>
          <p:nvSpPr>
            <p:cNvPr id="101" name="Freeform 100"/>
            <p:cNvSpPr/>
            <p:nvPr/>
          </p:nvSpPr>
          <p:spPr>
            <a:xfrm>
              <a:off x="3916601" y="3939853"/>
              <a:ext cx="115814" cy="8334"/>
            </a:xfrm>
            <a:custGeom>
              <a:avLst/>
              <a:gdLst/>
              <a:ahLst/>
              <a:cxnLst/>
              <a:rect l="0" t="0" r="0" b="0"/>
              <a:pathLst>
                <a:path w="115814" h="8334">
                  <a:moveTo>
                    <a:pt x="115813" y="8333"/>
                  </a:moveTo>
                  <a:lnTo>
                    <a:pt x="78335" y="0"/>
                  </a:lnTo>
                  <a:lnTo>
                    <a:pt x="4036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69243" y="401135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57279" y="12724"/>
                  </a:lnTo>
                  <a:lnTo>
                    <a:pt x="25550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4889350" y="3788497"/>
            <a:ext cx="311728" cy="394530"/>
          </a:xfrm>
          <a:custGeom>
            <a:avLst/>
            <a:gdLst/>
            <a:ahLst/>
            <a:cxnLst/>
            <a:rect l="0" t="0" r="0" b="0"/>
            <a:pathLst>
              <a:path w="311728" h="394530">
                <a:moveTo>
                  <a:pt x="80100" y="22819"/>
                </a:moveTo>
                <a:lnTo>
                  <a:pt x="44184" y="76694"/>
                </a:lnTo>
                <a:lnTo>
                  <a:pt x="9802" y="122677"/>
                </a:lnTo>
                <a:lnTo>
                  <a:pt x="5159" y="123316"/>
                </a:lnTo>
                <a:lnTo>
                  <a:pt x="2064" y="119063"/>
                </a:lnTo>
                <a:lnTo>
                  <a:pt x="0" y="111548"/>
                </a:lnTo>
                <a:lnTo>
                  <a:pt x="964" y="104198"/>
                </a:lnTo>
                <a:lnTo>
                  <a:pt x="25543" y="62940"/>
                </a:lnTo>
                <a:lnTo>
                  <a:pt x="45478" y="38346"/>
                </a:lnTo>
                <a:lnTo>
                  <a:pt x="101815" y="3938"/>
                </a:lnTo>
                <a:lnTo>
                  <a:pt x="125626" y="0"/>
                </a:lnTo>
                <a:lnTo>
                  <a:pt x="149467" y="3318"/>
                </a:lnTo>
                <a:lnTo>
                  <a:pt x="167862" y="12592"/>
                </a:lnTo>
                <a:lnTo>
                  <a:pt x="198735" y="46015"/>
                </a:lnTo>
                <a:lnTo>
                  <a:pt x="219107" y="77265"/>
                </a:lnTo>
                <a:lnTo>
                  <a:pt x="237063" y="129153"/>
                </a:lnTo>
                <a:lnTo>
                  <a:pt x="242279" y="157816"/>
                </a:lnTo>
                <a:lnTo>
                  <a:pt x="238637" y="206838"/>
                </a:lnTo>
                <a:lnTo>
                  <a:pt x="223807" y="269564"/>
                </a:lnTo>
                <a:lnTo>
                  <a:pt x="198694" y="322033"/>
                </a:lnTo>
                <a:lnTo>
                  <a:pt x="148180" y="376125"/>
                </a:lnTo>
                <a:lnTo>
                  <a:pt x="114960" y="392404"/>
                </a:lnTo>
                <a:lnTo>
                  <a:pt x="88964" y="394529"/>
                </a:lnTo>
                <a:lnTo>
                  <a:pt x="62983" y="390404"/>
                </a:lnTo>
                <a:lnTo>
                  <a:pt x="39737" y="380772"/>
                </a:lnTo>
                <a:lnTo>
                  <a:pt x="23947" y="365573"/>
                </a:lnTo>
                <a:lnTo>
                  <a:pt x="18098" y="356607"/>
                </a:lnTo>
                <a:lnTo>
                  <a:pt x="16539" y="347119"/>
                </a:lnTo>
                <a:lnTo>
                  <a:pt x="21046" y="327219"/>
                </a:lnTo>
                <a:lnTo>
                  <a:pt x="27862" y="319339"/>
                </a:lnTo>
                <a:lnTo>
                  <a:pt x="47915" y="307464"/>
                </a:lnTo>
                <a:lnTo>
                  <a:pt x="98916" y="291478"/>
                </a:lnTo>
                <a:lnTo>
                  <a:pt x="154050" y="287107"/>
                </a:lnTo>
                <a:lnTo>
                  <a:pt x="210001" y="291833"/>
                </a:lnTo>
                <a:lnTo>
                  <a:pt x="271010" y="304031"/>
                </a:lnTo>
                <a:lnTo>
                  <a:pt x="311727" y="3176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3242777" y="3811316"/>
            <a:ext cx="368498" cy="336913"/>
            <a:chOff x="3242777" y="3811316"/>
            <a:chExt cx="368498" cy="336913"/>
          </a:xfrm>
        </p:grpSpPr>
        <p:sp>
          <p:nvSpPr>
            <p:cNvPr id="105" name="Freeform 104"/>
            <p:cNvSpPr/>
            <p:nvPr/>
          </p:nvSpPr>
          <p:spPr>
            <a:xfrm>
              <a:off x="3242777" y="407452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6882" y="0"/>
                  </a:lnTo>
                  <a:lnTo>
                    <a:pt x="2839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00746" y="3811316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48930"/>
                  </a:lnTo>
                  <a:lnTo>
                    <a:pt x="10528" y="108061"/>
                  </a:lnTo>
                  <a:lnTo>
                    <a:pt x="3293" y="165971"/>
                  </a:lnTo>
                  <a:lnTo>
                    <a:pt x="650" y="229403"/>
                  </a:lnTo>
                  <a:lnTo>
                    <a:pt x="128" y="2873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390590" y="3790259"/>
            <a:ext cx="315856" cy="263213"/>
            <a:chOff x="5390590" y="3790259"/>
            <a:chExt cx="315856" cy="263213"/>
          </a:xfrm>
        </p:grpSpPr>
        <p:sp>
          <p:nvSpPr>
            <p:cNvPr id="108" name="Freeform 107"/>
            <p:cNvSpPr/>
            <p:nvPr/>
          </p:nvSpPr>
          <p:spPr>
            <a:xfrm>
              <a:off x="5390590" y="3942597"/>
              <a:ext cx="91898" cy="26647"/>
            </a:xfrm>
            <a:custGeom>
              <a:avLst/>
              <a:gdLst/>
              <a:ahLst/>
              <a:cxnLst/>
              <a:rect l="0" t="0" r="0" b="0"/>
              <a:pathLst>
                <a:path w="91898" h="26647">
                  <a:moveTo>
                    <a:pt x="73700" y="5589"/>
                  </a:moveTo>
                  <a:lnTo>
                    <a:pt x="90468" y="0"/>
                  </a:lnTo>
                  <a:lnTo>
                    <a:pt x="91897" y="693"/>
                  </a:lnTo>
                  <a:lnTo>
                    <a:pt x="84127" y="7703"/>
                  </a:lnTo>
                  <a:lnTo>
                    <a:pt x="60022" y="1921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74860" y="3790259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24350" y="27556"/>
                  </a:lnTo>
                  <a:lnTo>
                    <a:pt x="21708" y="86898"/>
                  </a:lnTo>
                  <a:lnTo>
                    <a:pt x="21250" y="137661"/>
                  </a:lnTo>
                  <a:lnTo>
                    <a:pt x="17995" y="186628"/>
                  </a:lnTo>
                  <a:lnTo>
                    <a:pt x="4276" y="24740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758673" y="4316684"/>
            <a:ext cx="1021266" cy="547482"/>
            <a:chOff x="3758673" y="4316684"/>
            <a:chExt cx="1021266" cy="547482"/>
          </a:xfrm>
        </p:grpSpPr>
        <p:sp>
          <p:nvSpPr>
            <p:cNvPr id="111" name="Freeform 110"/>
            <p:cNvSpPr/>
            <p:nvPr/>
          </p:nvSpPr>
          <p:spPr>
            <a:xfrm>
              <a:off x="3758673" y="4316684"/>
              <a:ext cx="5215" cy="442197"/>
            </a:xfrm>
            <a:custGeom>
              <a:avLst/>
              <a:gdLst/>
              <a:ahLst/>
              <a:cxnLst/>
              <a:rect l="0" t="0" r="0" b="0"/>
              <a:pathLst>
                <a:path w="5215" h="442197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59420"/>
                  </a:lnTo>
                  <a:lnTo>
                    <a:pt x="0" y="211012"/>
                  </a:lnTo>
                  <a:lnTo>
                    <a:pt x="3120" y="263343"/>
                  </a:lnTo>
                  <a:lnTo>
                    <a:pt x="5214" y="312774"/>
                  </a:lnTo>
                  <a:lnTo>
                    <a:pt x="1545" y="360175"/>
                  </a:lnTo>
                  <a:lnTo>
                    <a:pt x="458" y="405026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27171" y="449566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58756" y="4573830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6066"/>
                  </a:moveTo>
                  <a:lnTo>
                    <a:pt x="146821" y="2946"/>
                  </a:lnTo>
                  <a:lnTo>
                    <a:pt x="123746" y="0"/>
                  </a:lnTo>
                  <a:lnTo>
                    <a:pt x="61272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37823" y="4337741"/>
              <a:ext cx="42116" cy="526425"/>
            </a:xfrm>
            <a:custGeom>
              <a:avLst/>
              <a:gdLst/>
              <a:ahLst/>
              <a:cxnLst/>
              <a:rect l="0" t="0" r="0" b="0"/>
              <a:pathLst>
                <a:path w="42116" h="526425">
                  <a:moveTo>
                    <a:pt x="0" y="0"/>
                  </a:moveTo>
                  <a:lnTo>
                    <a:pt x="0" y="50433"/>
                  </a:lnTo>
                  <a:lnTo>
                    <a:pt x="1171" y="105410"/>
                  </a:lnTo>
                  <a:lnTo>
                    <a:pt x="7236" y="153545"/>
                  </a:lnTo>
                  <a:lnTo>
                    <a:pt x="10723" y="203162"/>
                  </a:lnTo>
                  <a:lnTo>
                    <a:pt x="21789" y="265562"/>
                  </a:lnTo>
                  <a:lnTo>
                    <a:pt x="28683" y="319670"/>
                  </a:lnTo>
                  <a:lnTo>
                    <a:pt x="33846" y="373917"/>
                  </a:lnTo>
                  <a:lnTo>
                    <a:pt x="39664" y="422745"/>
                  </a:lnTo>
                  <a:lnTo>
                    <a:pt x="41389" y="474258"/>
                  </a:lnTo>
                  <a:lnTo>
                    <a:pt x="42115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990922" y="2895336"/>
            <a:ext cx="2495255" cy="473784"/>
            <a:chOff x="6990922" y="2895336"/>
            <a:chExt cx="2495255" cy="473784"/>
          </a:xfrm>
        </p:grpSpPr>
        <p:sp>
          <p:nvSpPr>
            <p:cNvPr id="116" name="Freeform 115"/>
            <p:cNvSpPr/>
            <p:nvPr/>
          </p:nvSpPr>
          <p:spPr>
            <a:xfrm>
              <a:off x="7159378" y="3084849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6" y="164802"/>
                  </a:lnTo>
                  <a:lnTo>
                    <a:pt x="9878" y="224190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90922" y="3032207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288824" y="5589"/>
                  </a:lnTo>
                  <a:lnTo>
                    <a:pt x="234650" y="17958"/>
                  </a:lnTo>
                  <a:lnTo>
                    <a:pt x="178888" y="31667"/>
                  </a:lnTo>
                  <a:lnTo>
                    <a:pt x="122814" y="45640"/>
                  </a:lnTo>
                  <a:lnTo>
                    <a:pt x="66677" y="58495"/>
                  </a:lnTo>
                  <a:lnTo>
                    <a:pt x="19887" y="6536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11979" y="3337533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78377" y="8334"/>
                  </a:lnTo>
                  <a:lnTo>
                    <a:pt x="220540" y="17475"/>
                  </a:lnTo>
                  <a:lnTo>
                    <a:pt x="167653" y="23469"/>
                  </a:lnTo>
                  <a:lnTo>
                    <a:pt x="112145" y="29982"/>
                  </a:lnTo>
                  <a:lnTo>
                    <a:pt x="50055" y="312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01828" y="3012509"/>
              <a:ext cx="136577" cy="335554"/>
            </a:xfrm>
            <a:custGeom>
              <a:avLst/>
              <a:gdLst/>
              <a:ahLst/>
              <a:cxnLst/>
              <a:rect l="0" t="0" r="0" b="0"/>
              <a:pathLst>
                <a:path w="136577" h="335554">
                  <a:moveTo>
                    <a:pt x="31291" y="335553"/>
                  </a:moveTo>
                  <a:lnTo>
                    <a:pt x="20112" y="324374"/>
                  </a:lnTo>
                  <a:lnTo>
                    <a:pt x="14624" y="306408"/>
                  </a:lnTo>
                  <a:lnTo>
                    <a:pt x="10812" y="243241"/>
                  </a:lnTo>
                  <a:lnTo>
                    <a:pt x="7229" y="191063"/>
                  </a:lnTo>
                  <a:lnTo>
                    <a:pt x="1192" y="141025"/>
                  </a:lnTo>
                  <a:lnTo>
                    <a:pt x="0" y="86081"/>
                  </a:lnTo>
                  <a:lnTo>
                    <a:pt x="2132" y="46516"/>
                  </a:lnTo>
                  <a:lnTo>
                    <a:pt x="10923" y="27328"/>
                  </a:lnTo>
                  <a:lnTo>
                    <a:pt x="25748" y="14120"/>
                  </a:lnTo>
                  <a:lnTo>
                    <a:pt x="45205" y="5520"/>
                  </a:lnTo>
                  <a:lnTo>
                    <a:pt x="95824" y="0"/>
                  </a:lnTo>
                  <a:lnTo>
                    <a:pt x="118464" y="415"/>
                  </a:lnTo>
                  <a:lnTo>
                    <a:pt x="124501" y="2163"/>
                  </a:lnTo>
                  <a:lnTo>
                    <a:pt x="136576" y="9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48891" y="3200663"/>
              <a:ext cx="147400" cy="5672"/>
            </a:xfrm>
            <a:custGeom>
              <a:avLst/>
              <a:gdLst/>
              <a:ahLst/>
              <a:cxnLst/>
              <a:rect l="0" t="0" r="0" b="0"/>
              <a:pathLst>
                <a:path w="147400" h="5672">
                  <a:moveTo>
                    <a:pt x="147399" y="0"/>
                  </a:moveTo>
                  <a:lnTo>
                    <a:pt x="130631" y="5589"/>
                  </a:lnTo>
                  <a:lnTo>
                    <a:pt x="113041" y="5213"/>
                  </a:lnTo>
                  <a:lnTo>
                    <a:pt x="92354" y="3487"/>
                  </a:lnTo>
                  <a:lnTo>
                    <a:pt x="44066" y="56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83329" y="3137409"/>
              <a:ext cx="228858" cy="220865"/>
            </a:xfrm>
            <a:custGeom>
              <a:avLst/>
              <a:gdLst/>
              <a:ahLst/>
              <a:cxnLst/>
              <a:rect l="0" t="0" r="0" b="0"/>
              <a:pathLst>
                <a:path w="228858" h="220865">
                  <a:moveTo>
                    <a:pt x="144629" y="115896"/>
                  </a:moveTo>
                  <a:lnTo>
                    <a:pt x="136296" y="78418"/>
                  </a:lnTo>
                  <a:lnTo>
                    <a:pt x="132738" y="54786"/>
                  </a:lnTo>
                  <a:lnTo>
                    <a:pt x="117579" y="22920"/>
                  </a:lnTo>
                  <a:lnTo>
                    <a:pt x="104921" y="5943"/>
                  </a:lnTo>
                  <a:lnTo>
                    <a:pt x="95930" y="1650"/>
                  </a:lnTo>
                  <a:lnTo>
                    <a:pt x="73462" y="0"/>
                  </a:lnTo>
                  <a:lnTo>
                    <a:pt x="54118" y="6285"/>
                  </a:lnTo>
                  <a:lnTo>
                    <a:pt x="37722" y="18047"/>
                  </a:lnTo>
                  <a:lnTo>
                    <a:pt x="22635" y="34973"/>
                  </a:lnTo>
                  <a:lnTo>
                    <a:pt x="6577" y="69822"/>
                  </a:lnTo>
                  <a:lnTo>
                    <a:pt x="0" y="109784"/>
                  </a:lnTo>
                  <a:lnTo>
                    <a:pt x="9048" y="170853"/>
                  </a:lnTo>
                  <a:lnTo>
                    <a:pt x="16521" y="195304"/>
                  </a:lnTo>
                  <a:lnTo>
                    <a:pt x="27640" y="213969"/>
                  </a:lnTo>
                  <a:lnTo>
                    <a:pt x="35051" y="218713"/>
                  </a:lnTo>
                  <a:lnTo>
                    <a:pt x="52644" y="220864"/>
                  </a:lnTo>
                  <a:lnTo>
                    <a:pt x="61079" y="217461"/>
                  </a:lnTo>
                  <a:lnTo>
                    <a:pt x="98633" y="182780"/>
                  </a:lnTo>
                  <a:lnTo>
                    <a:pt x="118603" y="146135"/>
                  </a:lnTo>
                  <a:lnTo>
                    <a:pt x="137418" y="94662"/>
                  </a:lnTo>
                  <a:lnTo>
                    <a:pt x="138305" y="73704"/>
                  </a:lnTo>
                  <a:lnTo>
                    <a:pt x="136904" y="63202"/>
                  </a:lnTo>
                  <a:lnTo>
                    <a:pt x="135970" y="60879"/>
                  </a:lnTo>
                  <a:lnTo>
                    <a:pt x="134932" y="70777"/>
                  </a:lnTo>
                  <a:lnTo>
                    <a:pt x="148828" y="127085"/>
                  </a:lnTo>
                  <a:lnTo>
                    <a:pt x="164461" y="158206"/>
                  </a:lnTo>
                  <a:lnTo>
                    <a:pt x="183469" y="172915"/>
                  </a:lnTo>
                  <a:lnTo>
                    <a:pt x="204005" y="181012"/>
                  </a:lnTo>
                  <a:lnTo>
                    <a:pt x="228857" y="1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64829" y="314802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54300" y="3203097"/>
              <a:ext cx="168458" cy="18624"/>
            </a:xfrm>
            <a:custGeom>
              <a:avLst/>
              <a:gdLst/>
              <a:ahLst/>
              <a:cxnLst/>
              <a:rect l="0" t="0" r="0" b="0"/>
              <a:pathLst>
                <a:path w="168458" h="18624">
                  <a:moveTo>
                    <a:pt x="168457" y="18623"/>
                  </a:moveTo>
                  <a:lnTo>
                    <a:pt x="109839" y="3969"/>
                  </a:lnTo>
                  <a:lnTo>
                    <a:pt x="56835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40121" y="2926922"/>
              <a:ext cx="191039" cy="359982"/>
            </a:xfrm>
            <a:custGeom>
              <a:avLst/>
              <a:gdLst/>
              <a:ahLst/>
              <a:cxnLst/>
              <a:rect l="0" t="0" r="0" b="0"/>
              <a:pathLst>
                <a:path w="191039" h="359982">
                  <a:moveTo>
                    <a:pt x="30034" y="0"/>
                  </a:moveTo>
                  <a:lnTo>
                    <a:pt x="21701" y="37478"/>
                  </a:lnTo>
                  <a:lnTo>
                    <a:pt x="19939" y="88901"/>
                  </a:lnTo>
                  <a:lnTo>
                    <a:pt x="26827" y="145289"/>
                  </a:lnTo>
                  <a:lnTo>
                    <a:pt x="29084" y="194477"/>
                  </a:lnTo>
                  <a:lnTo>
                    <a:pt x="28583" y="244926"/>
                  </a:lnTo>
                  <a:lnTo>
                    <a:pt x="21645" y="304487"/>
                  </a:lnTo>
                  <a:lnTo>
                    <a:pt x="14339" y="355723"/>
                  </a:lnTo>
                  <a:lnTo>
                    <a:pt x="11382" y="359981"/>
                  </a:lnTo>
                  <a:lnTo>
                    <a:pt x="8240" y="359310"/>
                  </a:lnTo>
                  <a:lnTo>
                    <a:pt x="4976" y="355354"/>
                  </a:lnTo>
                  <a:lnTo>
                    <a:pt x="383" y="327428"/>
                  </a:lnTo>
                  <a:lnTo>
                    <a:pt x="0" y="268835"/>
                  </a:lnTo>
                  <a:lnTo>
                    <a:pt x="8137" y="227574"/>
                  </a:lnTo>
                  <a:lnTo>
                    <a:pt x="18742" y="207988"/>
                  </a:lnTo>
                  <a:lnTo>
                    <a:pt x="43457" y="183809"/>
                  </a:lnTo>
                  <a:lnTo>
                    <a:pt x="66025" y="175280"/>
                  </a:lnTo>
                  <a:lnTo>
                    <a:pt x="90484" y="172658"/>
                  </a:lnTo>
                  <a:lnTo>
                    <a:pt x="113052" y="175393"/>
                  </a:lnTo>
                  <a:lnTo>
                    <a:pt x="145489" y="189099"/>
                  </a:lnTo>
                  <a:lnTo>
                    <a:pt x="171738" y="213567"/>
                  </a:lnTo>
                  <a:lnTo>
                    <a:pt x="188744" y="243043"/>
                  </a:lnTo>
                  <a:lnTo>
                    <a:pt x="191038" y="263607"/>
                  </a:lnTo>
                  <a:lnTo>
                    <a:pt x="186990" y="284445"/>
                  </a:lnTo>
                  <a:lnTo>
                    <a:pt x="171556" y="314737"/>
                  </a:lnTo>
                  <a:lnTo>
                    <a:pt x="158833" y="331346"/>
                  </a:lnTo>
                  <a:lnTo>
                    <a:pt x="132928" y="348261"/>
                  </a:lnTo>
                  <a:lnTo>
                    <a:pt x="106961" y="350535"/>
                  </a:lnTo>
                  <a:lnTo>
                    <a:pt x="48219" y="342462"/>
                  </a:lnTo>
                  <a:lnTo>
                    <a:pt x="1950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12311" y="3200663"/>
              <a:ext cx="56707" cy="157928"/>
            </a:xfrm>
            <a:custGeom>
              <a:avLst/>
              <a:gdLst/>
              <a:ahLst/>
              <a:cxnLst/>
              <a:rect l="0" t="0" r="0" b="0"/>
              <a:pathLst>
                <a:path w="56707" h="157928">
                  <a:moveTo>
                    <a:pt x="0" y="0"/>
                  </a:moveTo>
                  <a:lnTo>
                    <a:pt x="34747" y="37086"/>
                  </a:lnTo>
                  <a:lnTo>
                    <a:pt x="55644" y="84952"/>
                  </a:lnTo>
                  <a:lnTo>
                    <a:pt x="56706" y="105607"/>
                  </a:lnTo>
                  <a:lnTo>
                    <a:pt x="52108" y="125315"/>
                  </a:lnTo>
                  <a:lnTo>
                    <a:pt x="42266" y="141873"/>
                  </a:lnTo>
                  <a:lnTo>
                    <a:pt x="33213" y="15079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981183" y="2969036"/>
              <a:ext cx="20683" cy="294799"/>
            </a:xfrm>
            <a:custGeom>
              <a:avLst/>
              <a:gdLst/>
              <a:ahLst/>
              <a:cxnLst/>
              <a:rect l="0" t="0" r="0" b="0"/>
              <a:pathLst>
                <a:path w="20683" h="294799">
                  <a:moveTo>
                    <a:pt x="20682" y="0"/>
                  </a:moveTo>
                  <a:lnTo>
                    <a:pt x="6028" y="58617"/>
                  </a:lnTo>
                  <a:lnTo>
                    <a:pt x="890" y="121196"/>
                  </a:lnTo>
                  <a:lnTo>
                    <a:pt x="0" y="171350"/>
                  </a:lnTo>
                  <a:lnTo>
                    <a:pt x="2819" y="227692"/>
                  </a:lnTo>
                  <a:lnTo>
                    <a:pt x="7981" y="262047"/>
                  </a:lnTo>
                  <a:lnTo>
                    <a:pt x="1015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43938" y="311643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1648" y="5589"/>
                  </a:lnTo>
                  <a:lnTo>
                    <a:pt x="153028" y="16789"/>
                  </a:lnTo>
                  <a:lnTo>
                    <a:pt x="95175" y="23333"/>
                  </a:lnTo>
                  <a:lnTo>
                    <a:pt x="38687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146693" y="2895336"/>
              <a:ext cx="339484" cy="358024"/>
            </a:xfrm>
            <a:custGeom>
              <a:avLst/>
              <a:gdLst/>
              <a:ahLst/>
              <a:cxnLst/>
              <a:rect l="0" t="0" r="0" b="0"/>
              <a:pathLst>
                <a:path w="339484" h="358024">
                  <a:moveTo>
                    <a:pt x="13099" y="0"/>
                  </a:moveTo>
                  <a:lnTo>
                    <a:pt x="7511" y="16768"/>
                  </a:lnTo>
                  <a:lnTo>
                    <a:pt x="10782" y="77922"/>
                  </a:lnTo>
                  <a:lnTo>
                    <a:pt x="12413" y="130063"/>
                  </a:lnTo>
                  <a:lnTo>
                    <a:pt x="14066" y="182557"/>
                  </a:lnTo>
                  <a:lnTo>
                    <a:pt x="19105" y="236325"/>
                  </a:lnTo>
                  <a:lnTo>
                    <a:pt x="15399" y="293851"/>
                  </a:lnTo>
                  <a:lnTo>
                    <a:pt x="14122" y="326352"/>
                  </a:lnTo>
                  <a:lnTo>
                    <a:pt x="11441" y="332212"/>
                  </a:lnTo>
                  <a:lnTo>
                    <a:pt x="7314" y="331439"/>
                  </a:lnTo>
                  <a:lnTo>
                    <a:pt x="2224" y="326245"/>
                  </a:lnTo>
                  <a:lnTo>
                    <a:pt x="0" y="319272"/>
                  </a:lnTo>
                  <a:lnTo>
                    <a:pt x="2002" y="267216"/>
                  </a:lnTo>
                  <a:lnTo>
                    <a:pt x="7992" y="232813"/>
                  </a:lnTo>
                  <a:lnTo>
                    <a:pt x="22765" y="205983"/>
                  </a:lnTo>
                  <a:lnTo>
                    <a:pt x="31241" y="200493"/>
                  </a:lnTo>
                  <a:lnTo>
                    <a:pt x="53138" y="194393"/>
                  </a:lnTo>
                  <a:lnTo>
                    <a:pt x="63189" y="195106"/>
                  </a:lnTo>
                  <a:lnTo>
                    <a:pt x="80594" y="202138"/>
                  </a:lnTo>
                  <a:lnTo>
                    <a:pt x="103548" y="219250"/>
                  </a:lnTo>
                  <a:lnTo>
                    <a:pt x="119578" y="244728"/>
                  </a:lnTo>
                  <a:lnTo>
                    <a:pt x="134305" y="293183"/>
                  </a:lnTo>
                  <a:lnTo>
                    <a:pt x="137158" y="320207"/>
                  </a:lnTo>
                  <a:lnTo>
                    <a:pt x="140259" y="326945"/>
                  </a:lnTo>
                  <a:lnTo>
                    <a:pt x="144666" y="329098"/>
                  </a:lnTo>
                  <a:lnTo>
                    <a:pt x="149944" y="328193"/>
                  </a:lnTo>
                  <a:lnTo>
                    <a:pt x="204203" y="290573"/>
                  </a:lnTo>
                  <a:lnTo>
                    <a:pt x="258688" y="250282"/>
                  </a:lnTo>
                  <a:lnTo>
                    <a:pt x="286688" y="234165"/>
                  </a:lnTo>
                  <a:lnTo>
                    <a:pt x="309152" y="208203"/>
                  </a:lnTo>
                  <a:lnTo>
                    <a:pt x="319374" y="188461"/>
                  </a:lnTo>
                  <a:lnTo>
                    <a:pt x="320228" y="179453"/>
                  </a:lnTo>
                  <a:lnTo>
                    <a:pt x="314937" y="163205"/>
                  </a:lnTo>
                  <a:lnTo>
                    <a:pt x="307912" y="157937"/>
                  </a:lnTo>
                  <a:lnTo>
                    <a:pt x="287627" y="152083"/>
                  </a:lnTo>
                  <a:lnTo>
                    <a:pt x="255488" y="154376"/>
                  </a:lnTo>
                  <a:lnTo>
                    <a:pt x="237421" y="162588"/>
                  </a:lnTo>
                  <a:lnTo>
                    <a:pt x="206759" y="186925"/>
                  </a:lnTo>
                  <a:lnTo>
                    <a:pt x="185254" y="218512"/>
                  </a:lnTo>
                  <a:lnTo>
                    <a:pt x="175242" y="257507"/>
                  </a:lnTo>
                  <a:lnTo>
                    <a:pt x="177865" y="293108"/>
                  </a:lnTo>
                  <a:lnTo>
                    <a:pt x="186052" y="325883"/>
                  </a:lnTo>
                  <a:lnTo>
                    <a:pt x="198761" y="344099"/>
                  </a:lnTo>
                  <a:lnTo>
                    <a:pt x="207064" y="352232"/>
                  </a:lnTo>
                  <a:lnTo>
                    <a:pt x="218448" y="356484"/>
                  </a:lnTo>
                  <a:lnTo>
                    <a:pt x="278747" y="358023"/>
                  </a:lnTo>
                  <a:lnTo>
                    <a:pt x="33948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868045" y="3558632"/>
            <a:ext cx="2039065" cy="516481"/>
            <a:chOff x="6868045" y="3558632"/>
            <a:chExt cx="2039065" cy="516481"/>
          </a:xfrm>
        </p:grpSpPr>
        <p:sp>
          <p:nvSpPr>
            <p:cNvPr id="130" name="Freeform 129"/>
            <p:cNvSpPr/>
            <p:nvPr/>
          </p:nvSpPr>
          <p:spPr>
            <a:xfrm>
              <a:off x="6868045" y="3777986"/>
              <a:ext cx="280805" cy="297127"/>
            </a:xfrm>
            <a:custGeom>
              <a:avLst/>
              <a:gdLst/>
              <a:ahLst/>
              <a:cxnLst/>
              <a:rect l="0" t="0" r="0" b="0"/>
              <a:pathLst>
                <a:path w="280805" h="297127">
                  <a:moveTo>
                    <a:pt x="154462" y="117558"/>
                  </a:moveTo>
                  <a:lnTo>
                    <a:pt x="136504" y="63683"/>
                  </a:lnTo>
                  <a:lnTo>
                    <a:pt x="125095" y="34134"/>
                  </a:lnTo>
                  <a:lnTo>
                    <a:pt x="113724" y="17700"/>
                  </a:lnTo>
                  <a:lnTo>
                    <a:pt x="97753" y="5716"/>
                  </a:lnTo>
                  <a:lnTo>
                    <a:pt x="88579" y="882"/>
                  </a:lnTo>
                  <a:lnTo>
                    <a:pt x="78955" y="0"/>
                  </a:lnTo>
                  <a:lnTo>
                    <a:pt x="58902" y="5258"/>
                  </a:lnTo>
                  <a:lnTo>
                    <a:pt x="41411" y="18514"/>
                  </a:lnTo>
                  <a:lnTo>
                    <a:pt x="27009" y="37273"/>
                  </a:lnTo>
                  <a:lnTo>
                    <a:pt x="8230" y="90564"/>
                  </a:lnTo>
                  <a:lnTo>
                    <a:pt x="0" y="139975"/>
                  </a:lnTo>
                  <a:lnTo>
                    <a:pt x="681" y="188541"/>
                  </a:lnTo>
                  <a:lnTo>
                    <a:pt x="11392" y="241283"/>
                  </a:lnTo>
                  <a:lnTo>
                    <a:pt x="26933" y="274710"/>
                  </a:lnTo>
                  <a:lnTo>
                    <a:pt x="42801" y="289959"/>
                  </a:lnTo>
                  <a:lnTo>
                    <a:pt x="51945" y="295663"/>
                  </a:lnTo>
                  <a:lnTo>
                    <a:pt x="61552" y="297126"/>
                  </a:lnTo>
                  <a:lnTo>
                    <a:pt x="81583" y="292512"/>
                  </a:lnTo>
                  <a:lnTo>
                    <a:pt x="107002" y="276761"/>
                  </a:lnTo>
                  <a:lnTo>
                    <a:pt x="129352" y="251687"/>
                  </a:lnTo>
                  <a:lnTo>
                    <a:pt x="157308" y="191017"/>
                  </a:lnTo>
                  <a:lnTo>
                    <a:pt x="162714" y="154011"/>
                  </a:lnTo>
                  <a:lnTo>
                    <a:pt x="158727" y="119000"/>
                  </a:lnTo>
                  <a:lnTo>
                    <a:pt x="157306" y="116180"/>
                  </a:lnTo>
                  <a:lnTo>
                    <a:pt x="156358" y="118979"/>
                  </a:lnTo>
                  <a:lnTo>
                    <a:pt x="156475" y="133397"/>
                  </a:lnTo>
                  <a:lnTo>
                    <a:pt x="173665" y="191724"/>
                  </a:lnTo>
                  <a:lnTo>
                    <a:pt x="192258" y="221811"/>
                  </a:lnTo>
                  <a:lnTo>
                    <a:pt x="209864" y="238372"/>
                  </a:lnTo>
                  <a:lnTo>
                    <a:pt x="232508" y="247292"/>
                  </a:lnTo>
                  <a:lnTo>
                    <a:pt x="280804" y="254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85720" y="3779730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5919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201492" y="3863958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0"/>
                  </a:lnTo>
                  <a:lnTo>
                    <a:pt x="67364" y="1170"/>
                  </a:lnTo>
                  <a:lnTo>
                    <a:pt x="2500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467417" y="3710421"/>
              <a:ext cx="186802" cy="243833"/>
            </a:xfrm>
            <a:custGeom>
              <a:avLst/>
              <a:gdLst/>
              <a:ahLst/>
              <a:cxnLst/>
              <a:rect l="0" t="0" r="0" b="0"/>
              <a:pathLst>
                <a:path w="186802" h="243833">
                  <a:moveTo>
                    <a:pt x="165744" y="27195"/>
                  </a:moveTo>
                  <a:lnTo>
                    <a:pt x="154565" y="10428"/>
                  </a:lnTo>
                  <a:lnTo>
                    <a:pt x="146593" y="5489"/>
                  </a:lnTo>
                  <a:lnTo>
                    <a:pt x="125256" y="0"/>
                  </a:lnTo>
                  <a:lnTo>
                    <a:pt x="92526" y="2500"/>
                  </a:lnTo>
                  <a:lnTo>
                    <a:pt x="74321" y="10760"/>
                  </a:lnTo>
                  <a:lnTo>
                    <a:pt x="58431" y="23400"/>
                  </a:lnTo>
                  <a:lnTo>
                    <a:pt x="16135" y="73193"/>
                  </a:lnTo>
                  <a:lnTo>
                    <a:pt x="6444" y="92093"/>
                  </a:lnTo>
                  <a:lnTo>
                    <a:pt x="0" y="128052"/>
                  </a:lnTo>
                  <a:lnTo>
                    <a:pt x="3681" y="168343"/>
                  </a:lnTo>
                  <a:lnTo>
                    <a:pt x="17770" y="204327"/>
                  </a:lnTo>
                  <a:lnTo>
                    <a:pt x="36761" y="231627"/>
                  </a:lnTo>
                  <a:lnTo>
                    <a:pt x="56555" y="240887"/>
                  </a:lnTo>
                  <a:lnTo>
                    <a:pt x="79781" y="243832"/>
                  </a:lnTo>
                  <a:lnTo>
                    <a:pt x="133929" y="233206"/>
                  </a:lnTo>
                  <a:lnTo>
                    <a:pt x="186801" y="216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80559" y="373761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70031" y="3847364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6066"/>
                  </a:moveTo>
                  <a:lnTo>
                    <a:pt x="94179" y="2946"/>
                  </a:lnTo>
                  <a:lnTo>
                    <a:pt x="73442" y="0"/>
                  </a:lnTo>
                  <a:lnTo>
                    <a:pt x="31535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77382" y="3558632"/>
              <a:ext cx="210744" cy="328396"/>
            </a:xfrm>
            <a:custGeom>
              <a:avLst/>
              <a:gdLst/>
              <a:ahLst/>
              <a:cxnLst/>
              <a:rect l="0" t="0" r="0" b="0"/>
              <a:pathLst>
                <a:path w="210744" h="328396">
                  <a:moveTo>
                    <a:pt x="29561" y="0"/>
                  </a:moveTo>
                  <a:lnTo>
                    <a:pt x="22325" y="27556"/>
                  </a:lnTo>
                  <a:lnTo>
                    <a:pt x="22802" y="83779"/>
                  </a:lnTo>
                  <a:lnTo>
                    <a:pt x="28226" y="145880"/>
                  </a:lnTo>
                  <a:lnTo>
                    <a:pt x="29165" y="197122"/>
                  </a:lnTo>
                  <a:lnTo>
                    <a:pt x="28313" y="258433"/>
                  </a:lnTo>
                  <a:lnTo>
                    <a:pt x="18093" y="312484"/>
                  </a:lnTo>
                  <a:lnTo>
                    <a:pt x="14896" y="324136"/>
                  </a:lnTo>
                  <a:lnTo>
                    <a:pt x="11596" y="328395"/>
                  </a:lnTo>
                  <a:lnTo>
                    <a:pt x="8226" y="327724"/>
                  </a:lnTo>
                  <a:lnTo>
                    <a:pt x="4809" y="323768"/>
                  </a:lnTo>
                  <a:lnTo>
                    <a:pt x="0" y="295842"/>
                  </a:lnTo>
                  <a:lnTo>
                    <a:pt x="5114" y="274205"/>
                  </a:lnTo>
                  <a:lnTo>
                    <a:pt x="34011" y="222329"/>
                  </a:lnTo>
                  <a:lnTo>
                    <a:pt x="47526" y="205658"/>
                  </a:lnTo>
                  <a:lnTo>
                    <a:pt x="73878" y="188707"/>
                  </a:lnTo>
                  <a:lnTo>
                    <a:pt x="109502" y="181865"/>
                  </a:lnTo>
                  <a:lnTo>
                    <a:pt x="149694" y="191016"/>
                  </a:lnTo>
                  <a:lnTo>
                    <a:pt x="185648" y="208545"/>
                  </a:lnTo>
                  <a:lnTo>
                    <a:pt x="201489" y="224878"/>
                  </a:lnTo>
                  <a:lnTo>
                    <a:pt x="207351" y="234146"/>
                  </a:lnTo>
                  <a:lnTo>
                    <a:pt x="210743" y="253803"/>
                  </a:lnTo>
                  <a:lnTo>
                    <a:pt x="210011" y="263959"/>
                  </a:lnTo>
                  <a:lnTo>
                    <a:pt x="199838" y="281482"/>
                  </a:lnTo>
                  <a:lnTo>
                    <a:pt x="183619" y="295899"/>
                  </a:lnTo>
                  <a:lnTo>
                    <a:pt x="141490" y="314686"/>
                  </a:lnTo>
                  <a:lnTo>
                    <a:pt x="114402" y="320014"/>
                  </a:lnTo>
                  <a:lnTo>
                    <a:pt x="82865" y="318483"/>
                  </a:lnTo>
                  <a:lnTo>
                    <a:pt x="58711" y="310784"/>
                  </a:lnTo>
                  <a:lnTo>
                    <a:pt x="2956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496497" y="3653388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433327" y="3727088"/>
              <a:ext cx="157927" cy="21058"/>
            </a:xfrm>
            <a:custGeom>
              <a:avLst/>
              <a:gdLst/>
              <a:ahLst/>
              <a:cxnLst/>
              <a:rect l="0" t="0" r="0" b="0"/>
              <a:pathLst>
                <a:path w="157927" h="21058">
                  <a:moveTo>
                    <a:pt x="157926" y="0"/>
                  </a:moveTo>
                  <a:lnTo>
                    <a:pt x="130371" y="7235"/>
                  </a:lnTo>
                  <a:lnTo>
                    <a:pt x="71029" y="12998"/>
                  </a:lnTo>
                  <a:lnTo>
                    <a:pt x="2962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88753" y="3601613"/>
              <a:ext cx="218357" cy="278541"/>
            </a:xfrm>
            <a:custGeom>
              <a:avLst/>
              <a:gdLst/>
              <a:ahLst/>
              <a:cxnLst/>
              <a:rect l="0" t="0" r="0" b="0"/>
              <a:pathLst>
                <a:path w="218357" h="278541">
                  <a:moveTo>
                    <a:pt x="207827" y="20190"/>
                  </a:moveTo>
                  <a:lnTo>
                    <a:pt x="196649" y="9011"/>
                  </a:lnTo>
                  <a:lnTo>
                    <a:pt x="178683" y="3523"/>
                  </a:lnTo>
                  <a:lnTo>
                    <a:pt x="129021" y="0"/>
                  </a:lnTo>
                  <a:lnTo>
                    <a:pt x="108071" y="5757"/>
                  </a:lnTo>
                  <a:lnTo>
                    <a:pt x="60940" y="36270"/>
                  </a:lnTo>
                  <a:lnTo>
                    <a:pt x="22353" y="84092"/>
                  </a:lnTo>
                  <a:lnTo>
                    <a:pt x="6513" y="120752"/>
                  </a:lnTo>
                  <a:lnTo>
                    <a:pt x="0" y="166839"/>
                  </a:lnTo>
                  <a:lnTo>
                    <a:pt x="4716" y="194162"/>
                  </a:lnTo>
                  <a:lnTo>
                    <a:pt x="26806" y="240298"/>
                  </a:lnTo>
                  <a:lnTo>
                    <a:pt x="58005" y="266991"/>
                  </a:lnTo>
                  <a:lnTo>
                    <a:pt x="108063" y="278540"/>
                  </a:lnTo>
                  <a:lnTo>
                    <a:pt x="150581" y="276372"/>
                  </a:lnTo>
                  <a:lnTo>
                    <a:pt x="200982" y="256668"/>
                  </a:lnTo>
                  <a:lnTo>
                    <a:pt x="218356" y="251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9559876" y="3038947"/>
            <a:ext cx="178985" cy="203831"/>
          </a:xfrm>
          <a:custGeom>
            <a:avLst/>
            <a:gdLst/>
            <a:ahLst/>
            <a:cxnLst/>
            <a:rect l="0" t="0" r="0" b="0"/>
            <a:pathLst>
              <a:path w="178985" h="203831">
                <a:moveTo>
                  <a:pt x="0" y="35374"/>
                </a:moveTo>
                <a:lnTo>
                  <a:pt x="9064" y="93991"/>
                </a:lnTo>
                <a:lnTo>
                  <a:pt x="15684" y="128781"/>
                </a:lnTo>
                <a:lnTo>
                  <a:pt x="17475" y="131571"/>
                </a:lnTo>
                <a:lnTo>
                  <a:pt x="18668" y="128751"/>
                </a:lnTo>
                <a:lnTo>
                  <a:pt x="21912" y="78043"/>
                </a:lnTo>
                <a:lnTo>
                  <a:pt x="35670" y="16008"/>
                </a:lnTo>
                <a:lnTo>
                  <a:pt x="43667" y="8425"/>
                </a:lnTo>
                <a:lnTo>
                  <a:pt x="68150" y="0"/>
                </a:lnTo>
                <a:lnTo>
                  <a:pt x="79358" y="93"/>
                </a:lnTo>
                <a:lnTo>
                  <a:pt x="98051" y="6435"/>
                </a:lnTo>
                <a:lnTo>
                  <a:pt x="127318" y="23160"/>
                </a:lnTo>
                <a:lnTo>
                  <a:pt x="141593" y="39304"/>
                </a:lnTo>
                <a:lnTo>
                  <a:pt x="151838" y="60517"/>
                </a:lnTo>
                <a:lnTo>
                  <a:pt x="167946" y="115556"/>
                </a:lnTo>
                <a:lnTo>
                  <a:pt x="175713" y="156228"/>
                </a:lnTo>
                <a:lnTo>
                  <a:pt x="178984" y="2038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6339104" y="4432497"/>
            <a:ext cx="599177" cy="364584"/>
            <a:chOff x="6339104" y="4432497"/>
            <a:chExt cx="599177" cy="364584"/>
          </a:xfrm>
        </p:grpSpPr>
        <p:sp>
          <p:nvSpPr>
            <p:cNvPr id="142" name="Freeform 141"/>
            <p:cNvSpPr/>
            <p:nvPr/>
          </p:nvSpPr>
          <p:spPr>
            <a:xfrm>
              <a:off x="6339104" y="4527253"/>
              <a:ext cx="230679" cy="269828"/>
            </a:xfrm>
            <a:custGeom>
              <a:avLst/>
              <a:gdLst/>
              <a:ahLst/>
              <a:cxnLst/>
              <a:rect l="0" t="0" r="0" b="0"/>
              <a:pathLst>
                <a:path w="230679" h="269828">
                  <a:moveTo>
                    <a:pt x="83279" y="0"/>
                  </a:moveTo>
                  <a:lnTo>
                    <a:pt x="66511" y="11179"/>
                  </a:lnTo>
                  <a:lnTo>
                    <a:pt x="44906" y="40487"/>
                  </a:lnTo>
                  <a:lnTo>
                    <a:pt x="21063" y="102876"/>
                  </a:lnTo>
                  <a:lnTo>
                    <a:pt x="3856" y="166016"/>
                  </a:lnTo>
                  <a:lnTo>
                    <a:pt x="0" y="221310"/>
                  </a:lnTo>
                  <a:lnTo>
                    <a:pt x="1813" y="246929"/>
                  </a:lnTo>
                  <a:lnTo>
                    <a:pt x="10417" y="266114"/>
                  </a:lnTo>
                  <a:lnTo>
                    <a:pt x="18327" y="269827"/>
                  </a:lnTo>
                  <a:lnTo>
                    <a:pt x="77874" y="264546"/>
                  </a:lnTo>
                  <a:lnTo>
                    <a:pt x="133901" y="262306"/>
                  </a:lnTo>
                  <a:lnTo>
                    <a:pt x="193841" y="254932"/>
                  </a:lnTo>
                  <a:lnTo>
                    <a:pt x="230678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80269" y="4600953"/>
              <a:ext cx="147401" cy="9066"/>
            </a:xfrm>
            <a:custGeom>
              <a:avLst/>
              <a:gdLst/>
              <a:ahLst/>
              <a:cxnLst/>
              <a:rect l="0" t="0" r="0" b="0"/>
              <a:pathLst>
                <a:path w="147401" h="9066">
                  <a:moveTo>
                    <a:pt x="147400" y="0"/>
                  </a:moveTo>
                  <a:lnTo>
                    <a:pt x="104708" y="3120"/>
                  </a:lnTo>
                  <a:lnTo>
                    <a:pt x="51879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64497" y="443249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7" y="3120"/>
                  </a:lnTo>
                  <a:lnTo>
                    <a:pt x="4206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64538" y="4590425"/>
              <a:ext cx="105286" cy="147399"/>
            </a:xfrm>
            <a:custGeom>
              <a:avLst/>
              <a:gdLst/>
              <a:ahLst/>
              <a:cxnLst/>
              <a:rect l="0" t="0" r="0" b="0"/>
              <a:pathLst>
                <a:path w="105286" h="147399">
                  <a:moveTo>
                    <a:pt x="105285" y="0"/>
                  </a:moveTo>
                  <a:lnTo>
                    <a:pt x="75977" y="34897"/>
                  </a:lnTo>
                  <a:lnTo>
                    <a:pt x="37557" y="97073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64538" y="4600953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136870"/>
                  </a:moveTo>
                  <a:lnTo>
                    <a:pt x="82996" y="75760"/>
                  </a:lnTo>
                  <a:lnTo>
                    <a:pt x="21909" y="14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06694" y="45061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27751" y="46535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7194758" y="4289390"/>
            <a:ext cx="1279232" cy="483006"/>
            <a:chOff x="7194758" y="4289390"/>
            <a:chExt cx="1279232" cy="483006"/>
          </a:xfrm>
        </p:grpSpPr>
        <p:sp>
          <p:nvSpPr>
            <p:cNvPr id="150" name="Freeform 149"/>
            <p:cNvSpPr/>
            <p:nvPr/>
          </p:nvSpPr>
          <p:spPr>
            <a:xfrm>
              <a:off x="7194758" y="4372162"/>
              <a:ext cx="312062" cy="400234"/>
            </a:xfrm>
            <a:custGeom>
              <a:avLst/>
              <a:gdLst/>
              <a:ahLst/>
              <a:cxnLst/>
              <a:rect l="0" t="0" r="0" b="0"/>
              <a:pathLst>
                <a:path w="312062" h="400234">
                  <a:moveTo>
                    <a:pt x="38319" y="49807"/>
                  </a:moveTo>
                  <a:lnTo>
                    <a:pt x="9011" y="88180"/>
                  </a:lnTo>
                  <a:lnTo>
                    <a:pt x="4742" y="88257"/>
                  </a:lnTo>
                  <a:lnTo>
                    <a:pt x="1897" y="83629"/>
                  </a:lnTo>
                  <a:lnTo>
                    <a:pt x="0" y="75864"/>
                  </a:lnTo>
                  <a:lnTo>
                    <a:pt x="4131" y="57879"/>
                  </a:lnTo>
                  <a:lnTo>
                    <a:pt x="19610" y="31142"/>
                  </a:lnTo>
                  <a:lnTo>
                    <a:pt x="25846" y="23325"/>
                  </a:lnTo>
                  <a:lnTo>
                    <a:pt x="45255" y="11521"/>
                  </a:lnTo>
                  <a:lnTo>
                    <a:pt x="69478" y="3545"/>
                  </a:lnTo>
                  <a:lnTo>
                    <a:pt x="95841" y="0"/>
                  </a:lnTo>
                  <a:lnTo>
                    <a:pt x="120037" y="4664"/>
                  </a:lnTo>
                  <a:lnTo>
                    <a:pt x="142489" y="15705"/>
                  </a:lnTo>
                  <a:lnTo>
                    <a:pt x="185498" y="54509"/>
                  </a:lnTo>
                  <a:lnTo>
                    <a:pt x="214120" y="96433"/>
                  </a:lnTo>
                  <a:lnTo>
                    <a:pt x="234298" y="145900"/>
                  </a:lnTo>
                  <a:lnTo>
                    <a:pt x="244566" y="197602"/>
                  </a:lnTo>
                  <a:lnTo>
                    <a:pt x="247609" y="249965"/>
                  </a:lnTo>
                  <a:lnTo>
                    <a:pt x="245981" y="283825"/>
                  </a:lnTo>
                  <a:lnTo>
                    <a:pt x="225871" y="340571"/>
                  </a:lnTo>
                  <a:lnTo>
                    <a:pt x="211753" y="362699"/>
                  </a:lnTo>
                  <a:lnTo>
                    <a:pt x="184074" y="387140"/>
                  </a:lnTo>
                  <a:lnTo>
                    <a:pt x="163930" y="397825"/>
                  </a:lnTo>
                  <a:lnTo>
                    <a:pt x="143280" y="400233"/>
                  </a:lnTo>
                  <a:lnTo>
                    <a:pt x="122403" y="396234"/>
                  </a:lnTo>
                  <a:lnTo>
                    <a:pt x="101426" y="386658"/>
                  </a:lnTo>
                  <a:lnTo>
                    <a:pt x="86644" y="368364"/>
                  </a:lnTo>
                  <a:lnTo>
                    <a:pt x="67622" y="324081"/>
                  </a:lnTo>
                  <a:lnTo>
                    <a:pt x="67213" y="313375"/>
                  </a:lnTo>
                  <a:lnTo>
                    <a:pt x="72998" y="292120"/>
                  </a:lnTo>
                  <a:lnTo>
                    <a:pt x="86487" y="274095"/>
                  </a:lnTo>
                  <a:lnTo>
                    <a:pt x="94998" y="266013"/>
                  </a:lnTo>
                  <a:lnTo>
                    <a:pt x="120052" y="257032"/>
                  </a:lnTo>
                  <a:lnTo>
                    <a:pt x="167041" y="255096"/>
                  </a:lnTo>
                  <a:lnTo>
                    <a:pt x="218008" y="258812"/>
                  </a:lnTo>
                  <a:lnTo>
                    <a:pt x="276454" y="265657"/>
                  </a:lnTo>
                  <a:lnTo>
                    <a:pt x="312061" y="270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70031" y="447461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11453"/>
                  </a:lnTo>
                  <a:lnTo>
                    <a:pt x="4986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48974" y="4564341"/>
              <a:ext cx="168457" cy="26085"/>
            </a:xfrm>
            <a:custGeom>
              <a:avLst/>
              <a:gdLst/>
              <a:ahLst/>
              <a:cxnLst/>
              <a:rect l="0" t="0" r="0" b="0"/>
              <a:pathLst>
                <a:path w="168457" h="26085">
                  <a:moveTo>
                    <a:pt x="168456" y="26084"/>
                  </a:moveTo>
                  <a:lnTo>
                    <a:pt x="113411" y="9295"/>
                  </a:lnTo>
                  <a:lnTo>
                    <a:pt x="53944" y="0"/>
                  </a:lnTo>
                  <a:lnTo>
                    <a:pt x="0" y="5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198890" y="4289390"/>
              <a:ext cx="275100" cy="461803"/>
            </a:xfrm>
            <a:custGeom>
              <a:avLst/>
              <a:gdLst/>
              <a:ahLst/>
              <a:cxnLst/>
              <a:rect l="0" t="0" r="0" b="0"/>
              <a:pathLst>
                <a:path w="275100" h="461803">
                  <a:moveTo>
                    <a:pt x="65980" y="48351"/>
                  </a:moveTo>
                  <a:lnTo>
                    <a:pt x="42261" y="92313"/>
                  </a:lnTo>
                  <a:lnTo>
                    <a:pt x="37299" y="95207"/>
                  </a:lnTo>
                  <a:lnTo>
                    <a:pt x="31651" y="93626"/>
                  </a:lnTo>
                  <a:lnTo>
                    <a:pt x="25547" y="89063"/>
                  </a:lnTo>
                  <a:lnTo>
                    <a:pt x="22647" y="82511"/>
                  </a:lnTo>
                  <a:lnTo>
                    <a:pt x="22545" y="65873"/>
                  </a:lnTo>
                  <a:lnTo>
                    <a:pt x="29064" y="36775"/>
                  </a:lnTo>
                  <a:lnTo>
                    <a:pt x="41384" y="19419"/>
                  </a:lnTo>
                  <a:lnTo>
                    <a:pt x="49583" y="11516"/>
                  </a:lnTo>
                  <a:lnTo>
                    <a:pt x="71171" y="2734"/>
                  </a:lnTo>
                  <a:lnTo>
                    <a:pt x="95193" y="0"/>
                  </a:lnTo>
                  <a:lnTo>
                    <a:pt x="117569" y="2685"/>
                  </a:lnTo>
                  <a:lnTo>
                    <a:pt x="136091" y="10897"/>
                  </a:lnTo>
                  <a:lnTo>
                    <a:pt x="197668" y="46577"/>
                  </a:lnTo>
                  <a:lnTo>
                    <a:pt x="233152" y="88901"/>
                  </a:lnTo>
                  <a:lnTo>
                    <a:pt x="257909" y="142901"/>
                  </a:lnTo>
                  <a:lnTo>
                    <a:pt x="271654" y="189860"/>
                  </a:lnTo>
                  <a:lnTo>
                    <a:pt x="275099" y="249247"/>
                  </a:lnTo>
                  <a:lnTo>
                    <a:pt x="273781" y="310646"/>
                  </a:lnTo>
                  <a:lnTo>
                    <a:pt x="259612" y="362894"/>
                  </a:lnTo>
                  <a:lnTo>
                    <a:pt x="233863" y="403287"/>
                  </a:lnTo>
                  <a:lnTo>
                    <a:pt x="206247" y="433797"/>
                  </a:lnTo>
                  <a:lnTo>
                    <a:pt x="179680" y="449686"/>
                  </a:lnTo>
                  <a:lnTo>
                    <a:pt x="138404" y="461802"/>
                  </a:lnTo>
                  <a:lnTo>
                    <a:pt x="109087" y="459834"/>
                  </a:lnTo>
                  <a:lnTo>
                    <a:pt x="80459" y="449991"/>
                  </a:lnTo>
                  <a:lnTo>
                    <a:pt x="21065" y="410727"/>
                  </a:lnTo>
                  <a:lnTo>
                    <a:pt x="7804" y="389951"/>
                  </a:lnTo>
                  <a:lnTo>
                    <a:pt x="2630" y="377860"/>
                  </a:lnTo>
                  <a:lnTo>
                    <a:pt x="0" y="351946"/>
                  </a:lnTo>
                  <a:lnTo>
                    <a:pt x="3900" y="327172"/>
                  </a:lnTo>
                  <a:lnTo>
                    <a:pt x="13433" y="308362"/>
                  </a:lnTo>
                  <a:lnTo>
                    <a:pt x="22760" y="302410"/>
                  </a:lnTo>
                  <a:lnTo>
                    <a:pt x="48721" y="295797"/>
                  </a:lnTo>
                  <a:lnTo>
                    <a:pt x="101811" y="297663"/>
                  </a:lnTo>
                  <a:lnTo>
                    <a:pt x="159755" y="308774"/>
                  </a:lnTo>
                  <a:lnTo>
                    <a:pt x="209502" y="319114"/>
                  </a:lnTo>
                  <a:lnTo>
                    <a:pt x="223908" y="322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6805393" y="4874694"/>
            <a:ext cx="2725416" cy="454813"/>
            <a:chOff x="6805393" y="4874694"/>
            <a:chExt cx="2725416" cy="454813"/>
          </a:xfrm>
        </p:grpSpPr>
        <p:sp>
          <p:nvSpPr>
            <p:cNvPr id="155" name="Freeform 154"/>
            <p:cNvSpPr/>
            <p:nvPr/>
          </p:nvSpPr>
          <p:spPr>
            <a:xfrm>
              <a:off x="6805393" y="4927336"/>
              <a:ext cx="322400" cy="402171"/>
            </a:xfrm>
            <a:custGeom>
              <a:avLst/>
              <a:gdLst/>
              <a:ahLst/>
              <a:cxnLst/>
              <a:rect l="0" t="0" r="0" b="0"/>
              <a:pathLst>
                <a:path w="322400" h="402171">
                  <a:moveTo>
                    <a:pt x="80244" y="0"/>
                  </a:moveTo>
                  <a:lnTo>
                    <a:pt x="64603" y="17981"/>
                  </a:lnTo>
                  <a:lnTo>
                    <a:pt x="40637" y="75524"/>
                  </a:lnTo>
                  <a:lnTo>
                    <a:pt x="9460" y="135494"/>
                  </a:lnTo>
                  <a:lnTo>
                    <a:pt x="4978" y="138292"/>
                  </a:lnTo>
                  <a:lnTo>
                    <a:pt x="1991" y="135479"/>
                  </a:lnTo>
                  <a:lnTo>
                    <a:pt x="0" y="128924"/>
                  </a:lnTo>
                  <a:lnTo>
                    <a:pt x="2786" y="102930"/>
                  </a:lnTo>
                  <a:lnTo>
                    <a:pt x="35523" y="41907"/>
                  </a:lnTo>
                  <a:lnTo>
                    <a:pt x="52179" y="27205"/>
                  </a:lnTo>
                  <a:lnTo>
                    <a:pt x="97057" y="8234"/>
                  </a:lnTo>
                  <a:lnTo>
                    <a:pt x="120472" y="6779"/>
                  </a:lnTo>
                  <a:lnTo>
                    <a:pt x="164100" y="15378"/>
                  </a:lnTo>
                  <a:lnTo>
                    <a:pt x="172413" y="20780"/>
                  </a:lnTo>
                  <a:lnTo>
                    <a:pt x="184769" y="36142"/>
                  </a:lnTo>
                  <a:lnTo>
                    <a:pt x="209720" y="95157"/>
                  </a:lnTo>
                  <a:lnTo>
                    <a:pt x="222890" y="153761"/>
                  </a:lnTo>
                  <a:lnTo>
                    <a:pt x="225065" y="204396"/>
                  </a:lnTo>
                  <a:lnTo>
                    <a:pt x="218820" y="256444"/>
                  </a:lnTo>
                  <a:lnTo>
                    <a:pt x="208392" y="307740"/>
                  </a:lnTo>
                  <a:lnTo>
                    <a:pt x="189834" y="351926"/>
                  </a:lnTo>
                  <a:lnTo>
                    <a:pt x="162628" y="385424"/>
                  </a:lnTo>
                  <a:lnTo>
                    <a:pt x="142596" y="398637"/>
                  </a:lnTo>
                  <a:lnTo>
                    <a:pt x="121994" y="402170"/>
                  </a:lnTo>
                  <a:lnTo>
                    <a:pt x="111587" y="401475"/>
                  </a:lnTo>
                  <a:lnTo>
                    <a:pt x="93785" y="391343"/>
                  </a:lnTo>
                  <a:lnTo>
                    <a:pt x="63291" y="356243"/>
                  </a:lnTo>
                  <a:lnTo>
                    <a:pt x="55162" y="329906"/>
                  </a:lnTo>
                  <a:lnTo>
                    <a:pt x="53889" y="302213"/>
                  </a:lnTo>
                  <a:lnTo>
                    <a:pt x="61121" y="282106"/>
                  </a:lnTo>
                  <a:lnTo>
                    <a:pt x="78375" y="265371"/>
                  </a:lnTo>
                  <a:lnTo>
                    <a:pt x="89526" y="257633"/>
                  </a:lnTo>
                  <a:lnTo>
                    <a:pt x="114395" y="252154"/>
                  </a:lnTo>
                  <a:lnTo>
                    <a:pt x="174078" y="252580"/>
                  </a:lnTo>
                  <a:lnTo>
                    <a:pt x="232617" y="261069"/>
                  </a:lnTo>
                  <a:lnTo>
                    <a:pt x="279188" y="277131"/>
                  </a:lnTo>
                  <a:lnTo>
                    <a:pt x="32239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98444" y="4979979"/>
              <a:ext cx="8334" cy="221099"/>
            </a:xfrm>
            <a:custGeom>
              <a:avLst/>
              <a:gdLst/>
              <a:ahLst/>
              <a:cxnLst/>
              <a:rect l="0" t="0" r="0" b="0"/>
              <a:pathLst>
                <a:path w="8334" h="221099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0197"/>
                  </a:lnTo>
                  <a:lnTo>
                    <a:pt x="8069" y="183732"/>
                  </a:lnTo>
                  <a:lnTo>
                    <a:pt x="833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190964" y="507473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98004" y="6586"/>
                  </a:lnTo>
                  <a:lnTo>
                    <a:pt x="146302" y="1301"/>
                  </a:lnTo>
                  <a:lnTo>
                    <a:pt x="91031" y="257"/>
                  </a:lnTo>
                  <a:lnTo>
                    <a:pt x="37391" y="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15421" y="4874694"/>
              <a:ext cx="310448" cy="407244"/>
            </a:xfrm>
            <a:custGeom>
              <a:avLst/>
              <a:gdLst/>
              <a:ahLst/>
              <a:cxnLst/>
              <a:rect l="0" t="0" r="0" b="0"/>
              <a:pathLst>
                <a:path w="310448" h="407244">
                  <a:moveTo>
                    <a:pt x="54568" y="0"/>
                  </a:moveTo>
                  <a:lnTo>
                    <a:pt x="29375" y="61110"/>
                  </a:lnTo>
                  <a:lnTo>
                    <a:pt x="9904" y="101758"/>
                  </a:lnTo>
                  <a:lnTo>
                    <a:pt x="3736" y="109953"/>
                  </a:lnTo>
                  <a:lnTo>
                    <a:pt x="793" y="110737"/>
                  </a:lnTo>
                  <a:lnTo>
                    <a:pt x="0" y="106580"/>
                  </a:lnTo>
                  <a:lnTo>
                    <a:pt x="642" y="99129"/>
                  </a:lnTo>
                  <a:lnTo>
                    <a:pt x="12724" y="71875"/>
                  </a:lnTo>
                  <a:lnTo>
                    <a:pt x="31122" y="47163"/>
                  </a:lnTo>
                  <a:lnTo>
                    <a:pt x="56980" y="30612"/>
                  </a:lnTo>
                  <a:lnTo>
                    <a:pt x="86869" y="18299"/>
                  </a:lnTo>
                  <a:lnTo>
                    <a:pt x="110648" y="17101"/>
                  </a:lnTo>
                  <a:lnTo>
                    <a:pt x="134475" y="21639"/>
                  </a:lnTo>
                  <a:lnTo>
                    <a:pt x="152864" y="31454"/>
                  </a:lnTo>
                  <a:lnTo>
                    <a:pt x="176369" y="55723"/>
                  </a:lnTo>
                  <a:lnTo>
                    <a:pt x="184742" y="84428"/>
                  </a:lnTo>
                  <a:lnTo>
                    <a:pt x="186123" y="115902"/>
                  </a:lnTo>
                  <a:lnTo>
                    <a:pt x="178938" y="137690"/>
                  </a:lnTo>
                  <a:lnTo>
                    <a:pt x="156150" y="168699"/>
                  </a:lnTo>
                  <a:lnTo>
                    <a:pt x="127170" y="188935"/>
                  </a:lnTo>
                  <a:lnTo>
                    <a:pt x="118178" y="190298"/>
                  </a:lnTo>
                  <a:lnTo>
                    <a:pt x="109843" y="188866"/>
                  </a:lnTo>
                  <a:lnTo>
                    <a:pt x="101946" y="185572"/>
                  </a:lnTo>
                  <a:lnTo>
                    <a:pt x="99022" y="181037"/>
                  </a:lnTo>
                  <a:lnTo>
                    <a:pt x="99411" y="175673"/>
                  </a:lnTo>
                  <a:lnTo>
                    <a:pt x="102011" y="169758"/>
                  </a:lnTo>
                  <a:lnTo>
                    <a:pt x="114259" y="160066"/>
                  </a:lnTo>
                  <a:lnTo>
                    <a:pt x="132570" y="153029"/>
                  </a:lnTo>
                  <a:lnTo>
                    <a:pt x="156306" y="149901"/>
                  </a:lnTo>
                  <a:lnTo>
                    <a:pt x="179334" y="154750"/>
                  </a:lnTo>
                  <a:lnTo>
                    <a:pt x="208909" y="170634"/>
                  </a:lnTo>
                  <a:lnTo>
                    <a:pt x="270484" y="226782"/>
                  </a:lnTo>
                  <a:lnTo>
                    <a:pt x="298733" y="279976"/>
                  </a:lnTo>
                  <a:lnTo>
                    <a:pt x="310447" y="321472"/>
                  </a:lnTo>
                  <a:lnTo>
                    <a:pt x="309452" y="345258"/>
                  </a:lnTo>
                  <a:lnTo>
                    <a:pt x="296726" y="378379"/>
                  </a:lnTo>
                  <a:lnTo>
                    <a:pt x="281517" y="393556"/>
                  </a:lnTo>
                  <a:lnTo>
                    <a:pt x="272547" y="399241"/>
                  </a:lnTo>
                  <a:lnTo>
                    <a:pt x="231978" y="407243"/>
                  </a:lnTo>
                  <a:lnTo>
                    <a:pt x="188503" y="404024"/>
                  </a:lnTo>
                  <a:lnTo>
                    <a:pt x="129268" y="380816"/>
                  </a:lnTo>
                  <a:lnTo>
                    <a:pt x="9668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43772" y="4990507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4053" y="17959"/>
                  </a:lnTo>
                  <a:lnTo>
                    <a:pt x="46890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33243" y="5085264"/>
              <a:ext cx="168458" cy="16595"/>
            </a:xfrm>
            <a:custGeom>
              <a:avLst/>
              <a:gdLst/>
              <a:ahLst/>
              <a:cxnLst/>
              <a:rect l="0" t="0" r="0" b="0"/>
              <a:pathLst>
                <a:path w="168458" h="16595">
                  <a:moveTo>
                    <a:pt x="168457" y="10528"/>
                  </a:moveTo>
                  <a:lnTo>
                    <a:pt x="136004" y="16594"/>
                  </a:lnTo>
                  <a:lnTo>
                    <a:pt x="78525" y="5969"/>
                  </a:lnTo>
                  <a:lnTo>
                    <a:pt x="21577" y="1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43764" y="4885223"/>
              <a:ext cx="284361" cy="373145"/>
            </a:xfrm>
            <a:custGeom>
              <a:avLst/>
              <a:gdLst/>
              <a:ahLst/>
              <a:cxnLst/>
              <a:rect l="0" t="0" r="0" b="0"/>
              <a:pathLst>
                <a:path w="284361" h="373145">
                  <a:moveTo>
                    <a:pt x="94847" y="0"/>
                  </a:moveTo>
                  <a:lnTo>
                    <a:pt x="78036" y="19150"/>
                  </a:lnTo>
                  <a:lnTo>
                    <a:pt x="38452" y="75500"/>
                  </a:lnTo>
                  <a:lnTo>
                    <a:pt x="24550" y="90488"/>
                  </a:lnTo>
                  <a:lnTo>
                    <a:pt x="21076" y="90740"/>
                  </a:lnTo>
                  <a:lnTo>
                    <a:pt x="19930" y="86230"/>
                  </a:lnTo>
                  <a:lnTo>
                    <a:pt x="20336" y="78543"/>
                  </a:lnTo>
                  <a:lnTo>
                    <a:pt x="32086" y="50958"/>
                  </a:lnTo>
                  <a:lnTo>
                    <a:pt x="55974" y="26146"/>
                  </a:lnTo>
                  <a:lnTo>
                    <a:pt x="65422" y="22110"/>
                  </a:lnTo>
                  <a:lnTo>
                    <a:pt x="85278" y="20745"/>
                  </a:lnTo>
                  <a:lnTo>
                    <a:pt x="116188" y="26553"/>
                  </a:lnTo>
                  <a:lnTo>
                    <a:pt x="147574" y="46862"/>
                  </a:lnTo>
                  <a:lnTo>
                    <a:pt x="173511" y="80695"/>
                  </a:lnTo>
                  <a:lnTo>
                    <a:pt x="190425" y="114766"/>
                  </a:lnTo>
                  <a:lnTo>
                    <a:pt x="198214" y="175701"/>
                  </a:lnTo>
                  <a:lnTo>
                    <a:pt x="198394" y="232603"/>
                  </a:lnTo>
                  <a:lnTo>
                    <a:pt x="189219" y="285858"/>
                  </a:lnTo>
                  <a:lnTo>
                    <a:pt x="165313" y="330623"/>
                  </a:lnTo>
                  <a:lnTo>
                    <a:pt x="146052" y="355174"/>
                  </a:lnTo>
                  <a:lnTo>
                    <a:pt x="119555" y="368424"/>
                  </a:lnTo>
                  <a:lnTo>
                    <a:pt x="90621" y="373144"/>
                  </a:lnTo>
                  <a:lnTo>
                    <a:pt x="66063" y="371342"/>
                  </a:lnTo>
                  <a:lnTo>
                    <a:pt x="32506" y="358161"/>
                  </a:lnTo>
                  <a:lnTo>
                    <a:pt x="5927" y="333849"/>
                  </a:lnTo>
                  <a:lnTo>
                    <a:pt x="1642" y="324341"/>
                  </a:lnTo>
                  <a:lnTo>
                    <a:pt x="0" y="304419"/>
                  </a:lnTo>
                  <a:lnTo>
                    <a:pt x="3540" y="295362"/>
                  </a:lnTo>
                  <a:lnTo>
                    <a:pt x="16831" y="279061"/>
                  </a:lnTo>
                  <a:lnTo>
                    <a:pt x="49635" y="262319"/>
                  </a:lnTo>
                  <a:lnTo>
                    <a:pt x="109876" y="261822"/>
                  </a:lnTo>
                  <a:lnTo>
                    <a:pt x="168049" y="266057"/>
                  </a:lnTo>
                  <a:lnTo>
                    <a:pt x="224600" y="277812"/>
                  </a:lnTo>
                  <a:lnTo>
                    <a:pt x="28436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991337" y="4948394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10528" y="0"/>
                  </a:moveTo>
                  <a:lnTo>
                    <a:pt x="3293" y="27555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875523" y="504315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41425" y="21057"/>
                  </a:lnTo>
                  <a:lnTo>
                    <a:pt x="81708" y="9604"/>
                  </a:lnTo>
                  <a:lnTo>
                    <a:pt x="18386" y="12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33492" y="4877025"/>
              <a:ext cx="297317" cy="414215"/>
            </a:xfrm>
            <a:custGeom>
              <a:avLst/>
              <a:gdLst/>
              <a:ahLst/>
              <a:cxnLst/>
              <a:rect l="0" t="0" r="0" b="0"/>
              <a:pathLst>
                <a:path w="297317" h="414215">
                  <a:moveTo>
                    <a:pt x="10529" y="29254"/>
                  </a:moveTo>
                  <a:lnTo>
                    <a:pt x="54491" y="5535"/>
                  </a:lnTo>
                  <a:lnTo>
                    <a:pt x="90366" y="0"/>
                  </a:lnTo>
                  <a:lnTo>
                    <a:pt x="151644" y="6535"/>
                  </a:lnTo>
                  <a:lnTo>
                    <a:pt x="181262" y="12528"/>
                  </a:lnTo>
                  <a:lnTo>
                    <a:pt x="192200" y="18103"/>
                  </a:lnTo>
                  <a:lnTo>
                    <a:pt x="207475" y="33657"/>
                  </a:lnTo>
                  <a:lnTo>
                    <a:pt x="222651" y="62144"/>
                  </a:lnTo>
                  <a:lnTo>
                    <a:pt x="224519" y="85596"/>
                  </a:lnTo>
                  <a:lnTo>
                    <a:pt x="216185" y="133190"/>
                  </a:lnTo>
                  <a:lnTo>
                    <a:pt x="200587" y="151878"/>
                  </a:lnTo>
                  <a:lnTo>
                    <a:pt x="178057" y="166812"/>
                  </a:lnTo>
                  <a:lnTo>
                    <a:pt x="139066" y="180627"/>
                  </a:lnTo>
                  <a:lnTo>
                    <a:pt x="106065" y="184070"/>
                  </a:lnTo>
                  <a:lnTo>
                    <a:pt x="105805" y="182768"/>
                  </a:lnTo>
                  <a:lnTo>
                    <a:pt x="109141" y="180730"/>
                  </a:lnTo>
                  <a:lnTo>
                    <a:pt x="136194" y="183450"/>
                  </a:lnTo>
                  <a:lnTo>
                    <a:pt x="195663" y="212716"/>
                  </a:lnTo>
                  <a:lnTo>
                    <a:pt x="254014" y="254235"/>
                  </a:lnTo>
                  <a:lnTo>
                    <a:pt x="282324" y="283089"/>
                  </a:lnTo>
                  <a:lnTo>
                    <a:pt x="294324" y="303507"/>
                  </a:lnTo>
                  <a:lnTo>
                    <a:pt x="297316" y="330519"/>
                  </a:lnTo>
                  <a:lnTo>
                    <a:pt x="296477" y="345911"/>
                  </a:lnTo>
                  <a:lnTo>
                    <a:pt x="286185" y="369252"/>
                  </a:lnTo>
                  <a:lnTo>
                    <a:pt x="268743" y="387425"/>
                  </a:lnTo>
                  <a:lnTo>
                    <a:pt x="245393" y="403301"/>
                  </a:lnTo>
                  <a:lnTo>
                    <a:pt x="200351" y="414214"/>
                  </a:lnTo>
                  <a:lnTo>
                    <a:pt x="161139" y="411858"/>
                  </a:lnTo>
                  <a:lnTo>
                    <a:pt x="141417" y="403631"/>
                  </a:lnTo>
                  <a:lnTo>
                    <a:pt x="80584" y="370972"/>
                  </a:lnTo>
                  <a:lnTo>
                    <a:pt x="22586" y="327594"/>
                  </a:lnTo>
                  <a:lnTo>
                    <a:pt x="0" y="313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5904709" y="2270438"/>
            <a:ext cx="372541" cy="235345"/>
          </a:xfrm>
          <a:custGeom>
            <a:avLst/>
            <a:gdLst/>
            <a:ahLst/>
            <a:cxnLst/>
            <a:rect l="0" t="0" r="0" b="0"/>
            <a:pathLst>
              <a:path w="372541" h="235345">
                <a:moveTo>
                  <a:pt x="117591" y="235344"/>
                </a:moveTo>
                <a:lnTo>
                  <a:pt x="120711" y="192652"/>
                </a:lnTo>
                <a:lnTo>
                  <a:pt x="135549" y="130936"/>
                </a:lnTo>
                <a:lnTo>
                  <a:pt x="144619" y="82616"/>
                </a:lnTo>
                <a:lnTo>
                  <a:pt x="154516" y="20125"/>
                </a:lnTo>
                <a:lnTo>
                  <a:pt x="159755" y="7637"/>
                </a:lnTo>
                <a:lnTo>
                  <a:pt x="165587" y="1651"/>
                </a:lnTo>
                <a:lnTo>
                  <a:pt x="171815" y="0"/>
                </a:lnTo>
                <a:lnTo>
                  <a:pt x="178307" y="1239"/>
                </a:lnTo>
                <a:lnTo>
                  <a:pt x="191760" y="15094"/>
                </a:lnTo>
                <a:lnTo>
                  <a:pt x="209367" y="49202"/>
                </a:lnTo>
                <a:lnTo>
                  <a:pt x="225797" y="102649"/>
                </a:lnTo>
                <a:lnTo>
                  <a:pt x="248713" y="158267"/>
                </a:lnTo>
                <a:lnTo>
                  <a:pt x="262045" y="186269"/>
                </a:lnTo>
                <a:lnTo>
                  <a:pt x="261857" y="193269"/>
                </a:lnTo>
                <a:lnTo>
                  <a:pt x="257052" y="195596"/>
                </a:lnTo>
                <a:lnTo>
                  <a:pt x="239236" y="191942"/>
                </a:lnTo>
                <a:lnTo>
                  <a:pt x="176172" y="164060"/>
                </a:lnTo>
                <a:lnTo>
                  <a:pt x="116649" y="128533"/>
                </a:lnTo>
                <a:lnTo>
                  <a:pt x="60820" y="105668"/>
                </a:lnTo>
                <a:lnTo>
                  <a:pt x="2621" y="84921"/>
                </a:lnTo>
                <a:lnTo>
                  <a:pt x="0" y="82419"/>
                </a:lnTo>
                <a:lnTo>
                  <a:pt x="2932" y="80752"/>
                </a:lnTo>
                <a:lnTo>
                  <a:pt x="61071" y="77856"/>
                </a:lnTo>
                <a:lnTo>
                  <a:pt x="117519" y="77503"/>
                </a:lnTo>
                <a:lnTo>
                  <a:pt x="179318" y="77433"/>
                </a:lnTo>
                <a:lnTo>
                  <a:pt x="230507" y="77421"/>
                </a:lnTo>
                <a:lnTo>
                  <a:pt x="291801" y="70182"/>
                </a:lnTo>
                <a:lnTo>
                  <a:pt x="348968" y="67539"/>
                </a:lnTo>
                <a:lnTo>
                  <a:pt x="363089" y="67322"/>
                </a:lnTo>
                <a:lnTo>
                  <a:pt x="370164" y="69517"/>
                </a:lnTo>
                <a:lnTo>
                  <a:pt x="372540" y="73320"/>
                </a:lnTo>
                <a:lnTo>
                  <a:pt x="371785" y="78195"/>
                </a:lnTo>
                <a:lnTo>
                  <a:pt x="367773" y="82615"/>
                </a:lnTo>
                <a:lnTo>
                  <a:pt x="315319" y="113738"/>
                </a:lnTo>
                <a:lnTo>
                  <a:pt x="263840" y="137710"/>
                </a:lnTo>
                <a:lnTo>
                  <a:pt x="201885" y="166162"/>
                </a:lnTo>
                <a:lnTo>
                  <a:pt x="148496" y="190310"/>
                </a:lnTo>
                <a:lnTo>
                  <a:pt x="85700" y="219244"/>
                </a:lnTo>
                <a:lnTo>
                  <a:pt x="75477" y="2248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41037" y="1742299"/>
            <a:ext cx="337011" cy="216002"/>
          </a:xfrm>
          <a:custGeom>
            <a:avLst/>
            <a:gdLst/>
            <a:ahLst/>
            <a:cxnLst/>
            <a:rect l="0" t="0" r="0" b="0"/>
            <a:pathLst>
              <a:path w="337011" h="216002">
                <a:moveTo>
                  <a:pt x="85304" y="194944"/>
                </a:moveTo>
                <a:lnTo>
                  <a:pt x="99959" y="139803"/>
                </a:lnTo>
                <a:lnTo>
                  <a:pt x="116971" y="80188"/>
                </a:lnTo>
                <a:lnTo>
                  <a:pt x="135618" y="26627"/>
                </a:lnTo>
                <a:lnTo>
                  <a:pt x="147050" y="5493"/>
                </a:lnTo>
                <a:lnTo>
                  <a:pt x="154544" y="793"/>
                </a:lnTo>
                <a:lnTo>
                  <a:pt x="163050" y="0"/>
                </a:lnTo>
                <a:lnTo>
                  <a:pt x="172230" y="1810"/>
                </a:lnTo>
                <a:lnTo>
                  <a:pt x="179520" y="6527"/>
                </a:lnTo>
                <a:lnTo>
                  <a:pt x="190739" y="21126"/>
                </a:lnTo>
                <a:lnTo>
                  <a:pt x="214324" y="72402"/>
                </a:lnTo>
                <a:lnTo>
                  <a:pt x="236616" y="108722"/>
                </a:lnTo>
                <a:lnTo>
                  <a:pt x="276286" y="163096"/>
                </a:lnTo>
                <a:lnTo>
                  <a:pt x="286389" y="184299"/>
                </a:lnTo>
                <a:lnTo>
                  <a:pt x="286041" y="189017"/>
                </a:lnTo>
                <a:lnTo>
                  <a:pt x="282300" y="189823"/>
                </a:lnTo>
                <a:lnTo>
                  <a:pt x="234209" y="168317"/>
                </a:lnTo>
                <a:lnTo>
                  <a:pt x="174670" y="140600"/>
                </a:lnTo>
                <a:lnTo>
                  <a:pt x="114447" y="118363"/>
                </a:lnTo>
                <a:lnTo>
                  <a:pt x="54784" y="86940"/>
                </a:lnTo>
                <a:lnTo>
                  <a:pt x="1217" y="60070"/>
                </a:lnTo>
                <a:lnTo>
                  <a:pt x="0" y="55895"/>
                </a:lnTo>
                <a:lnTo>
                  <a:pt x="5038" y="53111"/>
                </a:lnTo>
                <a:lnTo>
                  <a:pt x="55151" y="48645"/>
                </a:lnTo>
                <a:lnTo>
                  <a:pt x="104316" y="47871"/>
                </a:lnTo>
                <a:lnTo>
                  <a:pt x="164926" y="47609"/>
                </a:lnTo>
                <a:lnTo>
                  <a:pt x="225078" y="47558"/>
                </a:lnTo>
                <a:lnTo>
                  <a:pt x="287349" y="47548"/>
                </a:lnTo>
                <a:lnTo>
                  <a:pt x="330523" y="47546"/>
                </a:lnTo>
                <a:lnTo>
                  <a:pt x="336521" y="49885"/>
                </a:lnTo>
                <a:lnTo>
                  <a:pt x="337010" y="53785"/>
                </a:lnTo>
                <a:lnTo>
                  <a:pt x="318168" y="76854"/>
                </a:lnTo>
                <a:lnTo>
                  <a:pt x="257884" y="117843"/>
                </a:lnTo>
                <a:lnTo>
                  <a:pt x="205225" y="145833"/>
                </a:lnTo>
                <a:lnTo>
                  <a:pt x="149016" y="180909"/>
                </a:lnTo>
                <a:lnTo>
                  <a:pt x="95904" y="204549"/>
                </a:lnTo>
                <a:lnTo>
                  <a:pt x="64247" y="21600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074114" y="286440"/>
            <a:ext cx="5011566" cy="663297"/>
            <a:chOff x="2074114" y="286440"/>
            <a:chExt cx="5011566" cy="663297"/>
          </a:xfrm>
        </p:grpSpPr>
        <p:sp>
          <p:nvSpPr>
            <p:cNvPr id="2" name="Freeform 1"/>
            <p:cNvSpPr/>
            <p:nvPr/>
          </p:nvSpPr>
          <p:spPr>
            <a:xfrm>
              <a:off x="2389969" y="391725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10528" y="0"/>
                  </a:moveTo>
                  <a:lnTo>
                    <a:pt x="10528" y="48931"/>
                  </a:lnTo>
                  <a:lnTo>
                    <a:pt x="4939" y="108062"/>
                  </a:lnTo>
                  <a:lnTo>
                    <a:pt x="2145" y="164802"/>
                  </a:lnTo>
                  <a:lnTo>
                    <a:pt x="5406" y="221070"/>
                  </a:lnTo>
                  <a:lnTo>
                    <a:pt x="4721" y="263204"/>
                  </a:lnTo>
                  <a:lnTo>
                    <a:pt x="5688" y="305324"/>
                  </a:lnTo>
                  <a:lnTo>
                    <a:pt x="1123" y="361478"/>
                  </a:lnTo>
                  <a:lnTo>
                    <a:pt x="221" y="418801"/>
                  </a:lnTo>
                  <a:lnTo>
                    <a:pt x="44" y="47275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9" y="328554"/>
              <a:ext cx="442198" cy="105286"/>
            </a:xfrm>
            <a:custGeom>
              <a:avLst/>
              <a:gdLst/>
              <a:ahLst/>
              <a:cxnLst/>
              <a:rect l="0" t="0" r="0" b="0"/>
              <a:pathLst>
                <a:path w="442198" h="105286">
                  <a:moveTo>
                    <a:pt x="442197" y="0"/>
                  </a:moveTo>
                  <a:lnTo>
                    <a:pt x="383580" y="5590"/>
                  </a:lnTo>
                  <a:lnTo>
                    <a:pt x="330576" y="17959"/>
                  </a:lnTo>
                  <a:lnTo>
                    <a:pt x="268704" y="40739"/>
                  </a:lnTo>
                  <a:lnTo>
                    <a:pt x="207712" y="58697"/>
                  </a:lnTo>
                  <a:lnTo>
                    <a:pt x="153204" y="73509"/>
                  </a:lnTo>
                  <a:lnTo>
                    <a:pt x="92394" y="87700"/>
                  </a:lnTo>
                  <a:lnTo>
                    <a:pt x="37661" y="1005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74114" y="825539"/>
              <a:ext cx="568540" cy="61027"/>
            </a:xfrm>
            <a:custGeom>
              <a:avLst/>
              <a:gdLst/>
              <a:ahLst/>
              <a:cxnLst/>
              <a:rect l="0" t="0" r="0" b="0"/>
              <a:pathLst>
                <a:path w="568540" h="61027">
                  <a:moveTo>
                    <a:pt x="568539" y="8383"/>
                  </a:moveTo>
                  <a:lnTo>
                    <a:pt x="524171" y="1148"/>
                  </a:lnTo>
                  <a:lnTo>
                    <a:pt x="461936" y="0"/>
                  </a:lnTo>
                  <a:lnTo>
                    <a:pt x="415485" y="3878"/>
                  </a:lnTo>
                  <a:lnTo>
                    <a:pt x="360063" y="7048"/>
                  </a:lnTo>
                  <a:lnTo>
                    <a:pt x="300584" y="9289"/>
                  </a:lnTo>
                  <a:lnTo>
                    <a:pt x="237328" y="23003"/>
                  </a:lnTo>
                  <a:lnTo>
                    <a:pt x="183403" y="29339"/>
                  </a:lnTo>
                  <a:lnTo>
                    <a:pt x="121334" y="43927"/>
                  </a:lnTo>
                  <a:lnTo>
                    <a:pt x="67554" y="50369"/>
                  </a:lnTo>
                  <a:lnTo>
                    <a:pt x="25042" y="58574"/>
                  </a:lnTo>
                  <a:lnTo>
                    <a:pt x="0" y="61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84766" y="602295"/>
              <a:ext cx="273725" cy="229763"/>
            </a:xfrm>
            <a:custGeom>
              <a:avLst/>
              <a:gdLst/>
              <a:ahLst/>
              <a:cxnLst/>
              <a:rect l="0" t="0" r="0" b="0"/>
              <a:pathLst>
                <a:path w="273725" h="229763">
                  <a:moveTo>
                    <a:pt x="189513" y="0"/>
                  </a:moveTo>
                  <a:lnTo>
                    <a:pt x="152036" y="8334"/>
                  </a:lnTo>
                  <a:lnTo>
                    <a:pt x="94198" y="18645"/>
                  </a:lnTo>
                  <a:lnTo>
                    <a:pt x="57286" y="29571"/>
                  </a:lnTo>
                  <a:lnTo>
                    <a:pt x="15112" y="60321"/>
                  </a:lnTo>
                  <a:lnTo>
                    <a:pt x="12415" y="67120"/>
                  </a:lnTo>
                  <a:lnTo>
                    <a:pt x="12956" y="73993"/>
                  </a:lnTo>
                  <a:lnTo>
                    <a:pt x="15656" y="80914"/>
                  </a:lnTo>
                  <a:lnTo>
                    <a:pt x="31135" y="91724"/>
                  </a:lnTo>
                  <a:lnTo>
                    <a:pt x="53612" y="99258"/>
                  </a:lnTo>
                  <a:lnTo>
                    <a:pt x="106170" y="104095"/>
                  </a:lnTo>
                  <a:lnTo>
                    <a:pt x="161612" y="110639"/>
                  </a:lnTo>
                  <a:lnTo>
                    <a:pt x="216454" y="124367"/>
                  </a:lnTo>
                  <a:lnTo>
                    <a:pt x="259176" y="148396"/>
                  </a:lnTo>
                  <a:lnTo>
                    <a:pt x="267541" y="155083"/>
                  </a:lnTo>
                  <a:lnTo>
                    <a:pt x="271947" y="163050"/>
                  </a:lnTo>
                  <a:lnTo>
                    <a:pt x="273724" y="181261"/>
                  </a:lnTo>
                  <a:lnTo>
                    <a:pt x="270220" y="189861"/>
                  </a:lnTo>
                  <a:lnTo>
                    <a:pt x="256969" y="205656"/>
                  </a:lnTo>
                  <a:lnTo>
                    <a:pt x="233141" y="214235"/>
                  </a:lnTo>
                  <a:lnTo>
                    <a:pt x="175774" y="225332"/>
                  </a:lnTo>
                  <a:lnTo>
                    <a:pt x="127861" y="229762"/>
                  </a:lnTo>
                  <a:lnTo>
                    <a:pt x="76619" y="225485"/>
                  </a:lnTo>
                  <a:lnTo>
                    <a:pt x="18539" y="21334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00031" y="692926"/>
              <a:ext cx="203896" cy="189493"/>
            </a:xfrm>
            <a:custGeom>
              <a:avLst/>
              <a:gdLst/>
              <a:ahLst/>
              <a:cxnLst/>
              <a:rect l="0" t="0" r="0" b="0"/>
              <a:pathLst>
                <a:path w="203896" h="189493">
                  <a:moveTo>
                    <a:pt x="169046" y="14654"/>
                  </a:moveTo>
                  <a:lnTo>
                    <a:pt x="119495" y="0"/>
                  </a:lnTo>
                  <a:lnTo>
                    <a:pt x="85734" y="1084"/>
                  </a:lnTo>
                  <a:lnTo>
                    <a:pt x="53504" y="14403"/>
                  </a:lnTo>
                  <a:lnTo>
                    <a:pt x="27317" y="33167"/>
                  </a:lnTo>
                  <a:lnTo>
                    <a:pt x="4740" y="59134"/>
                  </a:lnTo>
                  <a:lnTo>
                    <a:pt x="1017" y="68874"/>
                  </a:lnTo>
                  <a:lnTo>
                    <a:pt x="0" y="89055"/>
                  </a:lnTo>
                  <a:lnTo>
                    <a:pt x="6005" y="125736"/>
                  </a:lnTo>
                  <a:lnTo>
                    <a:pt x="18205" y="146303"/>
                  </a:lnTo>
                  <a:lnTo>
                    <a:pt x="47923" y="171035"/>
                  </a:lnTo>
                  <a:lnTo>
                    <a:pt x="73100" y="183592"/>
                  </a:lnTo>
                  <a:lnTo>
                    <a:pt x="112412" y="189492"/>
                  </a:lnTo>
                  <a:lnTo>
                    <a:pt x="135686" y="186727"/>
                  </a:lnTo>
                  <a:lnTo>
                    <a:pt x="154610" y="178478"/>
                  </a:lnTo>
                  <a:lnTo>
                    <a:pt x="185822" y="154119"/>
                  </a:lnTo>
                  <a:lnTo>
                    <a:pt x="201833" y="122528"/>
                  </a:lnTo>
                  <a:lnTo>
                    <a:pt x="203895" y="96913"/>
                  </a:lnTo>
                  <a:lnTo>
                    <a:pt x="199743" y="72271"/>
                  </a:lnTo>
                  <a:lnTo>
                    <a:pt x="190098" y="53520"/>
                  </a:lnTo>
                  <a:lnTo>
                    <a:pt x="174893" y="40507"/>
                  </a:lnTo>
                  <a:lnTo>
                    <a:pt x="137461" y="14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53305" y="370668"/>
              <a:ext cx="73701" cy="547483"/>
            </a:xfrm>
            <a:custGeom>
              <a:avLst/>
              <a:gdLst/>
              <a:ahLst/>
              <a:cxnLst/>
              <a:rect l="0" t="0" r="0" b="0"/>
              <a:pathLst>
                <a:path w="73701" h="547483">
                  <a:moveTo>
                    <a:pt x="0" y="0"/>
                  </a:moveTo>
                  <a:lnTo>
                    <a:pt x="3120" y="42692"/>
                  </a:lnTo>
                  <a:lnTo>
                    <a:pt x="17958" y="98342"/>
                  </a:lnTo>
                  <a:lnTo>
                    <a:pt x="27028" y="149242"/>
                  </a:lnTo>
                  <a:lnTo>
                    <a:pt x="33805" y="206428"/>
                  </a:lnTo>
                  <a:lnTo>
                    <a:pt x="46062" y="257455"/>
                  </a:lnTo>
                  <a:lnTo>
                    <a:pt x="56282" y="315449"/>
                  </a:lnTo>
                  <a:lnTo>
                    <a:pt x="60109" y="360908"/>
                  </a:lnTo>
                  <a:lnTo>
                    <a:pt x="62980" y="407239"/>
                  </a:lnTo>
                  <a:lnTo>
                    <a:pt x="68156" y="451227"/>
                  </a:lnTo>
                  <a:lnTo>
                    <a:pt x="72057" y="509863"/>
                  </a:lnTo>
                  <a:lnTo>
                    <a:pt x="7370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14345" y="704438"/>
              <a:ext cx="249573" cy="234757"/>
            </a:xfrm>
            <a:custGeom>
              <a:avLst/>
              <a:gdLst/>
              <a:ahLst/>
              <a:cxnLst/>
              <a:rect l="0" t="0" r="0" b="0"/>
              <a:pathLst>
                <a:path w="249573" h="234757">
                  <a:moveTo>
                    <a:pt x="175872" y="66313"/>
                  </a:moveTo>
                  <a:lnTo>
                    <a:pt x="170283" y="43957"/>
                  </a:lnTo>
                  <a:lnTo>
                    <a:pt x="158180" y="26741"/>
                  </a:lnTo>
                  <a:lnTo>
                    <a:pt x="141103" y="12461"/>
                  </a:lnTo>
                  <a:lnTo>
                    <a:pt x="121815" y="2215"/>
                  </a:lnTo>
                  <a:lnTo>
                    <a:pt x="98424" y="0"/>
                  </a:lnTo>
                  <a:lnTo>
                    <a:pt x="85636" y="1048"/>
                  </a:lnTo>
                  <a:lnTo>
                    <a:pt x="62067" y="11570"/>
                  </a:lnTo>
                  <a:lnTo>
                    <a:pt x="32188" y="37225"/>
                  </a:lnTo>
                  <a:lnTo>
                    <a:pt x="17256" y="58064"/>
                  </a:lnTo>
                  <a:lnTo>
                    <a:pt x="3443" y="96105"/>
                  </a:lnTo>
                  <a:lnTo>
                    <a:pt x="0" y="137012"/>
                  </a:lnTo>
                  <a:lnTo>
                    <a:pt x="7039" y="177598"/>
                  </a:lnTo>
                  <a:lnTo>
                    <a:pt x="23422" y="211201"/>
                  </a:lnTo>
                  <a:lnTo>
                    <a:pt x="36367" y="228584"/>
                  </a:lnTo>
                  <a:lnTo>
                    <a:pt x="45434" y="232985"/>
                  </a:lnTo>
                  <a:lnTo>
                    <a:pt x="67987" y="234756"/>
                  </a:lnTo>
                  <a:lnTo>
                    <a:pt x="87369" y="228524"/>
                  </a:lnTo>
                  <a:lnTo>
                    <a:pt x="95813" y="223587"/>
                  </a:lnTo>
                  <a:lnTo>
                    <a:pt x="118876" y="194281"/>
                  </a:lnTo>
                  <a:lnTo>
                    <a:pt x="134938" y="155962"/>
                  </a:lnTo>
                  <a:lnTo>
                    <a:pt x="142440" y="101093"/>
                  </a:lnTo>
                  <a:lnTo>
                    <a:pt x="143740" y="69729"/>
                  </a:lnTo>
                  <a:lnTo>
                    <a:pt x="146579" y="127108"/>
                  </a:lnTo>
                  <a:lnTo>
                    <a:pt x="173589" y="181814"/>
                  </a:lnTo>
                  <a:lnTo>
                    <a:pt x="199372" y="208030"/>
                  </a:lnTo>
                  <a:lnTo>
                    <a:pt x="219072" y="217036"/>
                  </a:lnTo>
                  <a:lnTo>
                    <a:pt x="249572" y="2242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97399" y="381197"/>
              <a:ext cx="19161" cy="547483"/>
            </a:xfrm>
            <a:custGeom>
              <a:avLst/>
              <a:gdLst/>
              <a:ahLst/>
              <a:cxnLst/>
              <a:rect l="0" t="0" r="0" b="0"/>
              <a:pathLst>
                <a:path w="19161" h="547483">
                  <a:moveTo>
                    <a:pt x="19160" y="0"/>
                  </a:moveTo>
                  <a:lnTo>
                    <a:pt x="4506" y="55141"/>
                  </a:lnTo>
                  <a:lnTo>
                    <a:pt x="0" y="114734"/>
                  </a:lnTo>
                  <a:lnTo>
                    <a:pt x="2066" y="160567"/>
                  </a:lnTo>
                  <a:lnTo>
                    <a:pt x="5714" y="205894"/>
                  </a:lnTo>
                  <a:lnTo>
                    <a:pt x="7767" y="267806"/>
                  </a:lnTo>
                  <a:lnTo>
                    <a:pt x="8248" y="317507"/>
                  </a:lnTo>
                  <a:lnTo>
                    <a:pt x="8518" y="375746"/>
                  </a:lnTo>
                  <a:lnTo>
                    <a:pt x="8598" y="422638"/>
                  </a:lnTo>
                  <a:lnTo>
                    <a:pt x="8622" y="477346"/>
                  </a:lnTo>
                  <a:lnTo>
                    <a:pt x="8627" y="508121"/>
                  </a:lnTo>
                  <a:lnTo>
                    <a:pt x="8632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27046" y="591767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8600" y="20243"/>
                  </a:lnTo>
                  <a:lnTo>
                    <a:pt x="170186" y="33814"/>
                  </a:lnTo>
                  <a:lnTo>
                    <a:pt x="113206" y="39655"/>
                  </a:lnTo>
                  <a:lnTo>
                    <a:pt x="57459" y="469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83474" y="663111"/>
              <a:ext cx="217356" cy="229787"/>
            </a:xfrm>
            <a:custGeom>
              <a:avLst/>
              <a:gdLst/>
              <a:ahLst/>
              <a:cxnLst/>
              <a:rect l="0" t="0" r="0" b="0"/>
              <a:pathLst>
                <a:path w="217356" h="229787">
                  <a:moveTo>
                    <a:pt x="48899" y="118169"/>
                  </a:moveTo>
                  <a:lnTo>
                    <a:pt x="107516" y="112580"/>
                  </a:lnTo>
                  <a:lnTo>
                    <a:pt x="153284" y="99041"/>
                  </a:lnTo>
                  <a:lnTo>
                    <a:pt x="174841" y="87831"/>
                  </a:lnTo>
                  <a:lnTo>
                    <a:pt x="181993" y="79226"/>
                  </a:lnTo>
                  <a:lnTo>
                    <a:pt x="189940" y="57187"/>
                  </a:lnTo>
                  <a:lnTo>
                    <a:pt x="187233" y="34914"/>
                  </a:lnTo>
                  <a:lnTo>
                    <a:pt x="183236" y="24061"/>
                  </a:lnTo>
                  <a:lnTo>
                    <a:pt x="169435" y="8883"/>
                  </a:lnTo>
                  <a:lnTo>
                    <a:pt x="160842" y="3197"/>
                  </a:lnTo>
                  <a:lnTo>
                    <a:pt x="138816" y="0"/>
                  </a:lnTo>
                  <a:lnTo>
                    <a:pt x="114598" y="3648"/>
                  </a:lnTo>
                  <a:lnTo>
                    <a:pt x="82403" y="18856"/>
                  </a:lnTo>
                  <a:lnTo>
                    <a:pt x="42595" y="51813"/>
                  </a:lnTo>
                  <a:lnTo>
                    <a:pt x="8894" y="113874"/>
                  </a:lnTo>
                  <a:lnTo>
                    <a:pt x="0" y="154071"/>
                  </a:lnTo>
                  <a:lnTo>
                    <a:pt x="4159" y="175460"/>
                  </a:lnTo>
                  <a:lnTo>
                    <a:pt x="19655" y="200655"/>
                  </a:lnTo>
                  <a:lnTo>
                    <a:pt x="25893" y="208254"/>
                  </a:lnTo>
                  <a:lnTo>
                    <a:pt x="45303" y="219818"/>
                  </a:lnTo>
                  <a:lnTo>
                    <a:pt x="82538" y="229786"/>
                  </a:lnTo>
                  <a:lnTo>
                    <a:pt x="120087" y="229619"/>
                  </a:lnTo>
                  <a:lnTo>
                    <a:pt x="180976" y="217030"/>
                  </a:lnTo>
                  <a:lnTo>
                    <a:pt x="217355" y="2129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64082" y="475953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7410" y="54145"/>
                  </a:lnTo>
                  <a:lnTo>
                    <a:pt x="2196" y="101441"/>
                  </a:lnTo>
                  <a:lnTo>
                    <a:pt x="651" y="153669"/>
                  </a:lnTo>
                  <a:lnTo>
                    <a:pt x="193" y="208139"/>
                  </a:lnTo>
                  <a:lnTo>
                    <a:pt x="86" y="252773"/>
                  </a:lnTo>
                  <a:lnTo>
                    <a:pt x="39" y="299907"/>
                  </a:lnTo>
                  <a:lnTo>
                    <a:pt x="12" y="361303"/>
                  </a:lnTo>
                  <a:lnTo>
                    <a:pt x="3" y="42253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53513" y="623352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0"/>
                  </a:moveTo>
                  <a:lnTo>
                    <a:pt x="313356" y="14655"/>
                  </a:lnTo>
                  <a:lnTo>
                    <a:pt x="259352" y="19160"/>
                  </a:lnTo>
                  <a:lnTo>
                    <a:pt x="201098" y="29088"/>
                  </a:lnTo>
                  <a:lnTo>
                    <a:pt x="152651" y="37735"/>
                  </a:lnTo>
                  <a:lnTo>
                    <a:pt x="90117" y="44369"/>
                  </a:lnTo>
                  <a:lnTo>
                    <a:pt x="32099" y="510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90425" y="360140"/>
              <a:ext cx="391671" cy="512966"/>
            </a:xfrm>
            <a:custGeom>
              <a:avLst/>
              <a:gdLst/>
              <a:ahLst/>
              <a:cxnLst/>
              <a:rect l="0" t="0" r="0" b="0"/>
              <a:pathLst>
                <a:path w="391671" h="512966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0094" y="171186"/>
                  </a:lnTo>
                  <a:lnTo>
                    <a:pt x="18804" y="233720"/>
                  </a:lnTo>
                  <a:lnTo>
                    <a:pt x="20612" y="288192"/>
                  </a:lnTo>
                  <a:lnTo>
                    <a:pt x="20969" y="344012"/>
                  </a:lnTo>
                  <a:lnTo>
                    <a:pt x="21040" y="406338"/>
                  </a:lnTo>
                  <a:lnTo>
                    <a:pt x="17932" y="461988"/>
                  </a:lnTo>
                  <a:lnTo>
                    <a:pt x="13819" y="486088"/>
                  </a:lnTo>
                  <a:lnTo>
                    <a:pt x="12722" y="484326"/>
                  </a:lnTo>
                  <a:lnTo>
                    <a:pt x="11987" y="432407"/>
                  </a:lnTo>
                  <a:lnTo>
                    <a:pt x="25157" y="378479"/>
                  </a:lnTo>
                  <a:lnTo>
                    <a:pt x="56692" y="318339"/>
                  </a:lnTo>
                  <a:lnTo>
                    <a:pt x="70430" y="300971"/>
                  </a:lnTo>
                  <a:lnTo>
                    <a:pt x="79708" y="296574"/>
                  </a:lnTo>
                  <a:lnTo>
                    <a:pt x="102496" y="294807"/>
                  </a:lnTo>
                  <a:lnTo>
                    <a:pt x="125102" y="304161"/>
                  </a:lnTo>
                  <a:lnTo>
                    <a:pt x="136044" y="311568"/>
                  </a:lnTo>
                  <a:lnTo>
                    <a:pt x="151321" y="332277"/>
                  </a:lnTo>
                  <a:lnTo>
                    <a:pt x="176249" y="389289"/>
                  </a:lnTo>
                  <a:lnTo>
                    <a:pt x="194128" y="441235"/>
                  </a:lnTo>
                  <a:lnTo>
                    <a:pt x="197119" y="473367"/>
                  </a:lnTo>
                  <a:lnTo>
                    <a:pt x="195754" y="473506"/>
                  </a:lnTo>
                  <a:lnTo>
                    <a:pt x="193673" y="470088"/>
                  </a:lnTo>
                  <a:lnTo>
                    <a:pt x="197601" y="456933"/>
                  </a:lnTo>
                  <a:lnTo>
                    <a:pt x="219186" y="419891"/>
                  </a:lnTo>
                  <a:lnTo>
                    <a:pt x="244708" y="394774"/>
                  </a:lnTo>
                  <a:lnTo>
                    <a:pt x="306586" y="358194"/>
                  </a:lnTo>
                  <a:lnTo>
                    <a:pt x="356138" y="329937"/>
                  </a:lnTo>
                  <a:lnTo>
                    <a:pt x="371973" y="312755"/>
                  </a:lnTo>
                  <a:lnTo>
                    <a:pt x="391670" y="273129"/>
                  </a:lnTo>
                  <a:lnTo>
                    <a:pt x="390965" y="265144"/>
                  </a:lnTo>
                  <a:lnTo>
                    <a:pt x="386985" y="258651"/>
                  </a:lnTo>
                  <a:lnTo>
                    <a:pt x="380822" y="253152"/>
                  </a:lnTo>
                  <a:lnTo>
                    <a:pt x="358377" y="247043"/>
                  </a:lnTo>
                  <a:lnTo>
                    <a:pt x="330074" y="246667"/>
                  </a:lnTo>
                  <a:lnTo>
                    <a:pt x="289002" y="259610"/>
                  </a:lnTo>
                  <a:lnTo>
                    <a:pt x="254086" y="280602"/>
                  </a:lnTo>
                  <a:lnTo>
                    <a:pt x="223853" y="315418"/>
                  </a:lnTo>
                  <a:lnTo>
                    <a:pt x="201972" y="369104"/>
                  </a:lnTo>
                  <a:lnTo>
                    <a:pt x="196220" y="396843"/>
                  </a:lnTo>
                  <a:lnTo>
                    <a:pt x="202059" y="449659"/>
                  </a:lnTo>
                  <a:lnTo>
                    <a:pt x="204896" y="461210"/>
                  </a:lnTo>
                  <a:lnTo>
                    <a:pt x="217407" y="480283"/>
                  </a:lnTo>
                  <a:lnTo>
                    <a:pt x="234665" y="495389"/>
                  </a:lnTo>
                  <a:lnTo>
                    <a:pt x="254034" y="506002"/>
                  </a:lnTo>
                  <a:lnTo>
                    <a:pt x="290258" y="512965"/>
                  </a:lnTo>
                  <a:lnTo>
                    <a:pt x="336911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74777" y="286440"/>
              <a:ext cx="357970" cy="639463"/>
            </a:xfrm>
            <a:custGeom>
              <a:avLst/>
              <a:gdLst/>
              <a:ahLst/>
              <a:cxnLst/>
              <a:rect l="0" t="0" r="0" b="0"/>
              <a:pathLst>
                <a:path w="357970" h="639463">
                  <a:moveTo>
                    <a:pt x="0" y="0"/>
                  </a:moveTo>
                  <a:lnTo>
                    <a:pt x="11453" y="59359"/>
                  </a:lnTo>
                  <a:lnTo>
                    <a:pt x="24749" y="110121"/>
                  </a:lnTo>
                  <a:lnTo>
                    <a:pt x="38640" y="165209"/>
                  </a:lnTo>
                  <a:lnTo>
                    <a:pt x="55769" y="221151"/>
                  </a:lnTo>
                  <a:lnTo>
                    <a:pt x="81336" y="277261"/>
                  </a:lnTo>
                  <a:lnTo>
                    <a:pt x="101681" y="333405"/>
                  </a:lnTo>
                  <a:lnTo>
                    <a:pt x="123897" y="392675"/>
                  </a:lnTo>
                  <a:lnTo>
                    <a:pt x="139897" y="449183"/>
                  </a:lnTo>
                  <a:lnTo>
                    <a:pt x="161558" y="501376"/>
                  </a:lnTo>
                  <a:lnTo>
                    <a:pt x="182048" y="557485"/>
                  </a:lnTo>
                  <a:lnTo>
                    <a:pt x="211435" y="613704"/>
                  </a:lnTo>
                  <a:lnTo>
                    <a:pt x="218166" y="626725"/>
                  </a:lnTo>
                  <a:lnTo>
                    <a:pt x="226162" y="634236"/>
                  </a:lnTo>
                  <a:lnTo>
                    <a:pt x="235003" y="638073"/>
                  </a:lnTo>
                  <a:lnTo>
                    <a:pt x="244406" y="639462"/>
                  </a:lnTo>
                  <a:lnTo>
                    <a:pt x="250675" y="633368"/>
                  </a:lnTo>
                  <a:lnTo>
                    <a:pt x="263855" y="576276"/>
                  </a:lnTo>
                  <a:lnTo>
                    <a:pt x="273931" y="522479"/>
                  </a:lnTo>
                  <a:lnTo>
                    <a:pt x="280844" y="481387"/>
                  </a:lnTo>
                  <a:lnTo>
                    <a:pt x="287817" y="435828"/>
                  </a:lnTo>
                  <a:lnTo>
                    <a:pt x="298318" y="380909"/>
                  </a:lnTo>
                  <a:lnTo>
                    <a:pt x="303250" y="318233"/>
                  </a:lnTo>
                  <a:lnTo>
                    <a:pt x="310300" y="264567"/>
                  </a:lnTo>
                  <a:lnTo>
                    <a:pt x="321993" y="211748"/>
                  </a:lnTo>
                  <a:lnTo>
                    <a:pt x="331395" y="149172"/>
                  </a:lnTo>
                  <a:lnTo>
                    <a:pt x="340866" y="99572"/>
                  </a:lnTo>
                  <a:lnTo>
                    <a:pt x="353377" y="41419"/>
                  </a:lnTo>
                  <a:lnTo>
                    <a:pt x="35796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02781" y="634536"/>
              <a:ext cx="230007" cy="284159"/>
            </a:xfrm>
            <a:custGeom>
              <a:avLst/>
              <a:gdLst/>
              <a:ahLst/>
              <a:cxnLst/>
              <a:rect l="0" t="0" r="0" b="0"/>
              <a:pathLst>
                <a:path w="230007" h="284159">
                  <a:moveTo>
                    <a:pt x="135249" y="125687"/>
                  </a:moveTo>
                  <a:lnTo>
                    <a:pt x="140838" y="108919"/>
                  </a:lnTo>
                  <a:lnTo>
                    <a:pt x="140463" y="91328"/>
                  </a:lnTo>
                  <a:lnTo>
                    <a:pt x="130690" y="40261"/>
                  </a:lnTo>
                  <a:lnTo>
                    <a:pt x="115311" y="7699"/>
                  </a:lnTo>
                  <a:lnTo>
                    <a:pt x="106749" y="2575"/>
                  </a:lnTo>
                  <a:lnTo>
                    <a:pt x="84758" y="0"/>
                  </a:lnTo>
                  <a:lnTo>
                    <a:pt x="65626" y="5875"/>
                  </a:lnTo>
                  <a:lnTo>
                    <a:pt x="57248" y="10718"/>
                  </a:lnTo>
                  <a:lnTo>
                    <a:pt x="34279" y="39889"/>
                  </a:lnTo>
                  <a:lnTo>
                    <a:pt x="9938" y="97014"/>
                  </a:lnTo>
                  <a:lnTo>
                    <a:pt x="662" y="156418"/>
                  </a:lnTo>
                  <a:lnTo>
                    <a:pt x="0" y="217242"/>
                  </a:lnTo>
                  <a:lnTo>
                    <a:pt x="4169" y="250216"/>
                  </a:lnTo>
                  <a:lnTo>
                    <a:pt x="9258" y="262519"/>
                  </a:lnTo>
                  <a:lnTo>
                    <a:pt x="24271" y="279308"/>
                  </a:lnTo>
                  <a:lnTo>
                    <a:pt x="33188" y="283083"/>
                  </a:lnTo>
                  <a:lnTo>
                    <a:pt x="52454" y="284158"/>
                  </a:lnTo>
                  <a:lnTo>
                    <a:pt x="83031" y="272597"/>
                  </a:lnTo>
                  <a:lnTo>
                    <a:pt x="108729" y="248764"/>
                  </a:lnTo>
                  <a:lnTo>
                    <a:pt x="129967" y="209270"/>
                  </a:lnTo>
                  <a:lnTo>
                    <a:pt x="140573" y="176969"/>
                  </a:lnTo>
                  <a:lnTo>
                    <a:pt x="144750" y="124725"/>
                  </a:lnTo>
                  <a:lnTo>
                    <a:pt x="145093" y="111008"/>
                  </a:lnTo>
                  <a:lnTo>
                    <a:pt x="144151" y="107712"/>
                  </a:lnTo>
                  <a:lnTo>
                    <a:pt x="139985" y="119648"/>
                  </a:lnTo>
                  <a:lnTo>
                    <a:pt x="142242" y="148074"/>
                  </a:lnTo>
                  <a:lnTo>
                    <a:pt x="153485" y="203592"/>
                  </a:lnTo>
                  <a:lnTo>
                    <a:pt x="164699" y="238457"/>
                  </a:lnTo>
                  <a:lnTo>
                    <a:pt x="176024" y="256135"/>
                  </a:lnTo>
                  <a:lnTo>
                    <a:pt x="195095" y="268672"/>
                  </a:lnTo>
                  <a:lnTo>
                    <a:pt x="230006" y="2836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47778" y="654938"/>
              <a:ext cx="142938" cy="252797"/>
            </a:xfrm>
            <a:custGeom>
              <a:avLst/>
              <a:gdLst/>
              <a:ahLst/>
              <a:cxnLst/>
              <a:rect l="0" t="0" r="0" b="0"/>
              <a:pathLst>
                <a:path w="142938" h="252797">
                  <a:moveTo>
                    <a:pt x="6066" y="73699"/>
                  </a:moveTo>
                  <a:lnTo>
                    <a:pt x="0" y="114557"/>
                  </a:lnTo>
                  <a:lnTo>
                    <a:pt x="10626" y="177201"/>
                  </a:lnTo>
                  <a:lnTo>
                    <a:pt x="27261" y="234512"/>
                  </a:lnTo>
                  <a:lnTo>
                    <a:pt x="31864" y="252796"/>
                  </a:lnTo>
                  <a:lnTo>
                    <a:pt x="31453" y="252759"/>
                  </a:lnTo>
                  <a:lnTo>
                    <a:pt x="16050" y="197275"/>
                  </a:lnTo>
                  <a:lnTo>
                    <a:pt x="8038" y="143343"/>
                  </a:lnTo>
                  <a:lnTo>
                    <a:pt x="8796" y="88799"/>
                  </a:lnTo>
                  <a:lnTo>
                    <a:pt x="22993" y="55167"/>
                  </a:lnTo>
                  <a:lnTo>
                    <a:pt x="35426" y="37777"/>
                  </a:lnTo>
                  <a:lnTo>
                    <a:pt x="51870" y="25368"/>
                  </a:lnTo>
                  <a:lnTo>
                    <a:pt x="96612" y="7871"/>
                  </a:lnTo>
                  <a:lnTo>
                    <a:pt x="14293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85471" y="686523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20407" y="11179"/>
                  </a:lnTo>
                  <a:lnTo>
                    <a:pt x="7866" y="46076"/>
                  </a:lnTo>
                  <a:lnTo>
                    <a:pt x="1554" y="101865"/>
                  </a:lnTo>
                  <a:lnTo>
                    <a:pt x="3426" y="154826"/>
                  </a:lnTo>
                  <a:lnTo>
                    <a:pt x="6202" y="17760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85471" y="549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75881" y="688032"/>
              <a:ext cx="214918" cy="230119"/>
            </a:xfrm>
            <a:custGeom>
              <a:avLst/>
              <a:gdLst/>
              <a:ahLst/>
              <a:cxnLst/>
              <a:rect l="0" t="0" r="0" b="0"/>
              <a:pathLst>
                <a:path w="214918" h="230119">
                  <a:moveTo>
                    <a:pt x="130689" y="135362"/>
                  </a:moveTo>
                  <a:lnTo>
                    <a:pt x="137924" y="107806"/>
                  </a:lnTo>
                  <a:lnTo>
                    <a:pt x="137902" y="67016"/>
                  </a:lnTo>
                  <a:lnTo>
                    <a:pt x="118119" y="20606"/>
                  </a:lnTo>
                  <a:lnTo>
                    <a:pt x="111781" y="9725"/>
                  </a:lnTo>
                  <a:lnTo>
                    <a:pt x="104045" y="3641"/>
                  </a:lnTo>
                  <a:lnTo>
                    <a:pt x="95379" y="754"/>
                  </a:lnTo>
                  <a:lnTo>
                    <a:pt x="86092" y="0"/>
                  </a:lnTo>
                  <a:lnTo>
                    <a:pt x="69534" y="5401"/>
                  </a:lnTo>
                  <a:lnTo>
                    <a:pt x="39840" y="27932"/>
                  </a:lnTo>
                  <a:lnTo>
                    <a:pt x="18503" y="53618"/>
                  </a:lnTo>
                  <a:lnTo>
                    <a:pt x="10639" y="76414"/>
                  </a:lnTo>
                  <a:lnTo>
                    <a:pt x="0" y="129177"/>
                  </a:lnTo>
                  <a:lnTo>
                    <a:pt x="1240" y="165115"/>
                  </a:lnTo>
                  <a:lnTo>
                    <a:pt x="9015" y="197990"/>
                  </a:lnTo>
                  <a:lnTo>
                    <a:pt x="14478" y="206360"/>
                  </a:lnTo>
                  <a:lnTo>
                    <a:pt x="29907" y="218779"/>
                  </a:lnTo>
                  <a:lnTo>
                    <a:pt x="48462" y="221959"/>
                  </a:lnTo>
                  <a:lnTo>
                    <a:pt x="58323" y="221169"/>
                  </a:lnTo>
                  <a:lnTo>
                    <a:pt x="66067" y="215963"/>
                  </a:lnTo>
                  <a:lnTo>
                    <a:pt x="96559" y="161112"/>
                  </a:lnTo>
                  <a:lnTo>
                    <a:pt x="114285" y="114062"/>
                  </a:lnTo>
                  <a:lnTo>
                    <a:pt x="118420" y="85117"/>
                  </a:lnTo>
                  <a:lnTo>
                    <a:pt x="131511" y="146442"/>
                  </a:lnTo>
                  <a:lnTo>
                    <a:pt x="150478" y="188113"/>
                  </a:lnTo>
                  <a:lnTo>
                    <a:pt x="169958" y="214033"/>
                  </a:lnTo>
                  <a:lnTo>
                    <a:pt x="186746" y="222969"/>
                  </a:lnTo>
                  <a:lnTo>
                    <a:pt x="214917" y="230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69740" y="412782"/>
              <a:ext cx="249802" cy="509036"/>
            </a:xfrm>
            <a:custGeom>
              <a:avLst/>
              <a:gdLst/>
              <a:ahLst/>
              <a:cxnLst/>
              <a:rect l="0" t="0" r="0" b="0"/>
              <a:pathLst>
                <a:path w="249802" h="509036">
                  <a:moveTo>
                    <a:pt x="52643" y="0"/>
                  </a:moveTo>
                  <a:lnTo>
                    <a:pt x="38171" y="34792"/>
                  </a:lnTo>
                  <a:lnTo>
                    <a:pt x="32887" y="93657"/>
                  </a:lnTo>
                  <a:lnTo>
                    <a:pt x="31971" y="142784"/>
                  </a:lnTo>
                  <a:lnTo>
                    <a:pt x="31700" y="195555"/>
                  </a:lnTo>
                  <a:lnTo>
                    <a:pt x="34739" y="250185"/>
                  </a:lnTo>
                  <a:lnTo>
                    <a:pt x="38837" y="293688"/>
                  </a:lnTo>
                  <a:lnTo>
                    <a:pt x="41143" y="356470"/>
                  </a:lnTo>
                  <a:lnTo>
                    <a:pt x="41827" y="411468"/>
                  </a:lnTo>
                  <a:lnTo>
                    <a:pt x="40859" y="449730"/>
                  </a:lnTo>
                  <a:lnTo>
                    <a:pt x="38938" y="450729"/>
                  </a:lnTo>
                  <a:lnTo>
                    <a:pt x="36487" y="447885"/>
                  </a:lnTo>
                  <a:lnTo>
                    <a:pt x="32231" y="388802"/>
                  </a:lnTo>
                  <a:lnTo>
                    <a:pt x="37302" y="333254"/>
                  </a:lnTo>
                  <a:lnTo>
                    <a:pt x="50739" y="286797"/>
                  </a:lnTo>
                  <a:lnTo>
                    <a:pt x="61935" y="269405"/>
                  </a:lnTo>
                  <a:lnTo>
                    <a:pt x="71706" y="263832"/>
                  </a:lnTo>
                  <a:lnTo>
                    <a:pt x="98160" y="257639"/>
                  </a:lnTo>
                  <a:lnTo>
                    <a:pt x="123176" y="261125"/>
                  </a:lnTo>
                  <a:lnTo>
                    <a:pt x="145992" y="271644"/>
                  </a:lnTo>
                  <a:lnTo>
                    <a:pt x="189236" y="310112"/>
                  </a:lnTo>
                  <a:lnTo>
                    <a:pt x="232543" y="368911"/>
                  </a:lnTo>
                  <a:lnTo>
                    <a:pt x="246197" y="408265"/>
                  </a:lnTo>
                  <a:lnTo>
                    <a:pt x="249801" y="435695"/>
                  </a:lnTo>
                  <a:lnTo>
                    <a:pt x="245164" y="460364"/>
                  </a:lnTo>
                  <a:lnTo>
                    <a:pt x="240651" y="471856"/>
                  </a:lnTo>
                  <a:lnTo>
                    <a:pt x="226280" y="487744"/>
                  </a:lnTo>
                  <a:lnTo>
                    <a:pt x="188456" y="507476"/>
                  </a:lnTo>
                  <a:lnTo>
                    <a:pt x="164867" y="509035"/>
                  </a:lnTo>
                  <a:lnTo>
                    <a:pt x="117184" y="500503"/>
                  </a:lnTo>
                  <a:lnTo>
                    <a:pt x="56239" y="46602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75067" y="349611"/>
              <a:ext cx="31587" cy="600126"/>
            </a:xfrm>
            <a:custGeom>
              <a:avLst/>
              <a:gdLst/>
              <a:ahLst/>
              <a:cxnLst/>
              <a:rect l="0" t="0" r="0" b="0"/>
              <a:pathLst>
                <a:path w="31587" h="600126">
                  <a:moveTo>
                    <a:pt x="0" y="0"/>
                  </a:moveTo>
                  <a:lnTo>
                    <a:pt x="3119" y="42692"/>
                  </a:lnTo>
                  <a:lnTo>
                    <a:pt x="14654" y="101110"/>
                  </a:lnTo>
                  <a:lnTo>
                    <a:pt x="18212" y="142814"/>
                  </a:lnTo>
                  <a:lnTo>
                    <a:pt x="23334" y="202973"/>
                  </a:lnTo>
                  <a:lnTo>
                    <a:pt x="29956" y="265222"/>
                  </a:lnTo>
                  <a:lnTo>
                    <a:pt x="31264" y="326087"/>
                  </a:lnTo>
                  <a:lnTo>
                    <a:pt x="31443" y="367586"/>
                  </a:lnTo>
                  <a:lnTo>
                    <a:pt x="31522" y="413326"/>
                  </a:lnTo>
                  <a:lnTo>
                    <a:pt x="31558" y="458612"/>
                  </a:lnTo>
                  <a:lnTo>
                    <a:pt x="31577" y="515821"/>
                  </a:lnTo>
                  <a:lnTo>
                    <a:pt x="31584" y="571427"/>
                  </a:lnTo>
                  <a:lnTo>
                    <a:pt x="31586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03548" y="607001"/>
              <a:ext cx="282132" cy="297693"/>
            </a:xfrm>
            <a:custGeom>
              <a:avLst/>
              <a:gdLst/>
              <a:ahLst/>
              <a:cxnLst/>
              <a:rect l="0" t="0" r="0" b="0"/>
              <a:pathLst>
                <a:path w="282132" h="297693">
                  <a:moveTo>
                    <a:pt x="29447" y="153222"/>
                  </a:moveTo>
                  <a:lnTo>
                    <a:pt x="55833" y="137581"/>
                  </a:lnTo>
                  <a:lnTo>
                    <a:pt x="112759" y="118378"/>
                  </a:lnTo>
                  <a:lnTo>
                    <a:pt x="171410" y="97493"/>
                  </a:lnTo>
                  <a:lnTo>
                    <a:pt x="188468" y="84000"/>
                  </a:lnTo>
                  <a:lnTo>
                    <a:pt x="203848" y="66304"/>
                  </a:lnTo>
                  <a:lnTo>
                    <a:pt x="207715" y="56672"/>
                  </a:lnTo>
                  <a:lnTo>
                    <a:pt x="208893" y="36612"/>
                  </a:lnTo>
                  <a:lnTo>
                    <a:pt x="202398" y="19117"/>
                  </a:lnTo>
                  <a:lnTo>
                    <a:pt x="197390" y="11176"/>
                  </a:lnTo>
                  <a:lnTo>
                    <a:pt x="188202" y="5882"/>
                  </a:lnTo>
                  <a:lnTo>
                    <a:pt x="162396" y="0"/>
                  </a:lnTo>
                  <a:lnTo>
                    <a:pt x="126161" y="2278"/>
                  </a:lnTo>
                  <a:lnTo>
                    <a:pt x="104016" y="13606"/>
                  </a:lnTo>
                  <a:lnTo>
                    <a:pt x="44152" y="65324"/>
                  </a:lnTo>
                  <a:lnTo>
                    <a:pt x="23946" y="109170"/>
                  </a:lnTo>
                  <a:lnTo>
                    <a:pt x="5080" y="169084"/>
                  </a:lnTo>
                  <a:lnTo>
                    <a:pt x="0" y="209914"/>
                  </a:lnTo>
                  <a:lnTo>
                    <a:pt x="5051" y="234571"/>
                  </a:lnTo>
                  <a:lnTo>
                    <a:pt x="21049" y="265063"/>
                  </a:lnTo>
                  <a:lnTo>
                    <a:pt x="35073" y="280138"/>
                  </a:lnTo>
                  <a:lnTo>
                    <a:pt x="53004" y="290737"/>
                  </a:lnTo>
                  <a:lnTo>
                    <a:pt x="94008" y="297692"/>
                  </a:lnTo>
                  <a:lnTo>
                    <a:pt x="143203" y="288575"/>
                  </a:lnTo>
                  <a:lnTo>
                    <a:pt x="202652" y="264533"/>
                  </a:lnTo>
                  <a:lnTo>
                    <a:pt x="260313" y="230300"/>
                  </a:lnTo>
                  <a:lnTo>
                    <a:pt x="282131" y="2163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61494" y="1570917"/>
            <a:ext cx="9229968" cy="736996"/>
            <a:chOff x="361494" y="1570917"/>
            <a:chExt cx="9229968" cy="736996"/>
          </a:xfrm>
        </p:grpSpPr>
        <p:sp>
          <p:nvSpPr>
            <p:cNvPr id="25" name="Freeform 24"/>
            <p:cNvSpPr/>
            <p:nvPr/>
          </p:nvSpPr>
          <p:spPr>
            <a:xfrm>
              <a:off x="361494" y="1678504"/>
              <a:ext cx="386030" cy="582499"/>
            </a:xfrm>
            <a:custGeom>
              <a:avLst/>
              <a:gdLst/>
              <a:ahLst/>
              <a:cxnLst/>
              <a:rect l="0" t="0" r="0" b="0"/>
              <a:pathLst>
                <a:path w="386030" h="582499">
                  <a:moveTo>
                    <a:pt x="354443" y="102983"/>
                  </a:moveTo>
                  <a:lnTo>
                    <a:pt x="335315" y="50278"/>
                  </a:lnTo>
                  <a:lnTo>
                    <a:pt x="324105" y="34325"/>
                  </a:lnTo>
                  <a:lnTo>
                    <a:pt x="308204" y="22555"/>
                  </a:lnTo>
                  <a:lnTo>
                    <a:pt x="269401" y="5468"/>
                  </a:lnTo>
                  <a:lnTo>
                    <a:pt x="232799" y="0"/>
                  </a:lnTo>
                  <a:lnTo>
                    <a:pt x="192319" y="3970"/>
                  </a:lnTo>
                  <a:lnTo>
                    <a:pt x="170864" y="12574"/>
                  </a:lnTo>
                  <a:lnTo>
                    <a:pt x="111885" y="55936"/>
                  </a:lnTo>
                  <a:lnTo>
                    <a:pt x="101490" y="61090"/>
                  </a:lnTo>
                  <a:lnTo>
                    <a:pt x="86822" y="76175"/>
                  </a:lnTo>
                  <a:lnTo>
                    <a:pt x="51849" y="132894"/>
                  </a:lnTo>
                  <a:lnTo>
                    <a:pt x="35619" y="184801"/>
                  </a:lnTo>
                  <a:lnTo>
                    <a:pt x="15082" y="246830"/>
                  </a:lnTo>
                  <a:lnTo>
                    <a:pt x="8227" y="305092"/>
                  </a:lnTo>
                  <a:lnTo>
                    <a:pt x="477" y="364468"/>
                  </a:lnTo>
                  <a:lnTo>
                    <a:pt x="0" y="413907"/>
                  </a:lnTo>
                  <a:lnTo>
                    <a:pt x="14807" y="463910"/>
                  </a:lnTo>
                  <a:lnTo>
                    <a:pt x="47539" y="523321"/>
                  </a:lnTo>
                  <a:lnTo>
                    <a:pt x="64793" y="549503"/>
                  </a:lnTo>
                  <a:lnTo>
                    <a:pt x="88060" y="568938"/>
                  </a:lnTo>
                  <a:lnTo>
                    <a:pt x="113998" y="579136"/>
                  </a:lnTo>
                  <a:lnTo>
                    <a:pt x="141124" y="582498"/>
                  </a:lnTo>
                  <a:lnTo>
                    <a:pt x="196666" y="575125"/>
                  </a:lnTo>
                  <a:lnTo>
                    <a:pt x="235555" y="562631"/>
                  </a:lnTo>
                  <a:lnTo>
                    <a:pt x="257150" y="549427"/>
                  </a:lnTo>
                  <a:lnTo>
                    <a:pt x="282462" y="521092"/>
                  </a:lnTo>
                  <a:lnTo>
                    <a:pt x="297495" y="496650"/>
                  </a:lnTo>
                  <a:lnTo>
                    <a:pt x="302617" y="473308"/>
                  </a:lnTo>
                  <a:lnTo>
                    <a:pt x="296373" y="429728"/>
                  </a:lnTo>
                  <a:lnTo>
                    <a:pt x="287194" y="397888"/>
                  </a:lnTo>
                  <a:lnTo>
                    <a:pt x="281535" y="389664"/>
                  </a:lnTo>
                  <a:lnTo>
                    <a:pt x="237348" y="358339"/>
                  </a:lnTo>
                  <a:lnTo>
                    <a:pt x="201075" y="349050"/>
                  </a:lnTo>
                  <a:lnTo>
                    <a:pt x="157426" y="345911"/>
                  </a:lnTo>
                  <a:lnTo>
                    <a:pt x="209017" y="345240"/>
                  </a:lnTo>
                  <a:lnTo>
                    <a:pt x="266402" y="345159"/>
                  </a:lnTo>
                  <a:lnTo>
                    <a:pt x="322798" y="345143"/>
                  </a:lnTo>
                  <a:lnTo>
                    <a:pt x="386029" y="345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4248" y="1988978"/>
              <a:ext cx="203012" cy="216687"/>
            </a:xfrm>
            <a:custGeom>
              <a:avLst/>
              <a:gdLst/>
              <a:ahLst/>
              <a:cxnLst/>
              <a:rect l="0" t="0" r="0" b="0"/>
              <a:pathLst>
                <a:path w="203012" h="216687">
                  <a:moveTo>
                    <a:pt x="34860" y="97836"/>
                  </a:moveTo>
                  <a:lnTo>
                    <a:pt x="93477" y="97836"/>
                  </a:lnTo>
                  <a:lnTo>
                    <a:pt x="140416" y="88260"/>
                  </a:lnTo>
                  <a:lnTo>
                    <a:pt x="177530" y="70302"/>
                  </a:lnTo>
                  <a:lnTo>
                    <a:pt x="196145" y="52843"/>
                  </a:lnTo>
                  <a:lnTo>
                    <a:pt x="200875" y="42104"/>
                  </a:lnTo>
                  <a:lnTo>
                    <a:pt x="203011" y="17694"/>
                  </a:lnTo>
                  <a:lnTo>
                    <a:pt x="198434" y="9313"/>
                  </a:lnTo>
                  <a:lnTo>
                    <a:pt x="190703" y="3725"/>
                  </a:lnTo>
                  <a:lnTo>
                    <a:pt x="180869" y="0"/>
                  </a:lnTo>
                  <a:lnTo>
                    <a:pt x="139084" y="347"/>
                  </a:lnTo>
                  <a:lnTo>
                    <a:pt x="89373" y="12115"/>
                  </a:lnTo>
                  <a:lnTo>
                    <a:pt x="48878" y="35756"/>
                  </a:lnTo>
                  <a:lnTo>
                    <a:pt x="18002" y="68545"/>
                  </a:lnTo>
                  <a:lnTo>
                    <a:pt x="2049" y="98516"/>
                  </a:lnTo>
                  <a:lnTo>
                    <a:pt x="0" y="122315"/>
                  </a:lnTo>
                  <a:lnTo>
                    <a:pt x="4159" y="147320"/>
                  </a:lnTo>
                  <a:lnTo>
                    <a:pt x="19655" y="179958"/>
                  </a:lnTo>
                  <a:lnTo>
                    <a:pt x="32392" y="197115"/>
                  </a:lnTo>
                  <a:lnTo>
                    <a:pt x="58305" y="214339"/>
                  </a:lnTo>
                  <a:lnTo>
                    <a:pt x="84275" y="216686"/>
                  </a:lnTo>
                  <a:lnTo>
                    <a:pt x="147693" y="205644"/>
                  </a:lnTo>
                  <a:lnTo>
                    <a:pt x="182259" y="192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52849" y="1728845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31586" y="0"/>
                  </a:moveTo>
                  <a:lnTo>
                    <a:pt x="16932" y="49552"/>
                  </a:lnTo>
                  <a:lnTo>
                    <a:pt x="6837" y="100079"/>
                  </a:lnTo>
                  <a:lnTo>
                    <a:pt x="2026" y="159504"/>
                  </a:lnTo>
                  <a:lnTo>
                    <a:pt x="600" y="221565"/>
                  </a:lnTo>
                  <a:lnTo>
                    <a:pt x="178" y="284408"/>
                  </a:lnTo>
                  <a:lnTo>
                    <a:pt x="53" y="341892"/>
                  </a:lnTo>
                  <a:lnTo>
                    <a:pt x="11" y="40414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2279" y="1918358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279648" y="0"/>
                  </a:lnTo>
                  <a:lnTo>
                    <a:pt x="230258" y="0"/>
                  </a:lnTo>
                  <a:lnTo>
                    <a:pt x="178579" y="3119"/>
                  </a:lnTo>
                  <a:lnTo>
                    <a:pt x="123102" y="8333"/>
                  </a:lnTo>
                  <a:lnTo>
                    <a:pt x="68451" y="9878"/>
                  </a:lnTo>
                  <a:lnTo>
                    <a:pt x="28861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47689" y="1728845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31585" y="0"/>
                  </a:moveTo>
                  <a:lnTo>
                    <a:pt x="16931" y="55141"/>
                  </a:lnTo>
                  <a:lnTo>
                    <a:pt x="12425" y="109144"/>
                  </a:lnTo>
                  <a:lnTo>
                    <a:pt x="4837" y="172294"/>
                  </a:lnTo>
                  <a:lnTo>
                    <a:pt x="9057" y="232255"/>
                  </a:lnTo>
                  <a:lnTo>
                    <a:pt x="10092" y="294984"/>
                  </a:lnTo>
                  <a:lnTo>
                    <a:pt x="7279" y="351785"/>
                  </a:lnTo>
                  <a:lnTo>
                    <a:pt x="2156" y="40137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47647" y="1960472"/>
              <a:ext cx="326385" cy="52643"/>
            </a:xfrm>
            <a:custGeom>
              <a:avLst/>
              <a:gdLst/>
              <a:ahLst/>
              <a:cxnLst/>
              <a:rect l="0" t="0" r="0" b="0"/>
              <a:pathLst>
                <a:path w="326385" h="52643">
                  <a:moveTo>
                    <a:pt x="326384" y="0"/>
                  </a:moveTo>
                  <a:lnTo>
                    <a:pt x="272239" y="8333"/>
                  </a:lnTo>
                  <a:lnTo>
                    <a:pt x="210589" y="18644"/>
                  </a:lnTo>
                  <a:lnTo>
                    <a:pt x="154118" y="31802"/>
                  </a:lnTo>
                  <a:lnTo>
                    <a:pt x="104156" y="42178"/>
                  </a:lnTo>
                  <a:lnTo>
                    <a:pt x="55428" y="495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75189" y="1665674"/>
              <a:ext cx="304437" cy="473783"/>
            </a:xfrm>
            <a:custGeom>
              <a:avLst/>
              <a:gdLst/>
              <a:ahLst/>
              <a:cxnLst/>
              <a:rect l="0" t="0" r="0" b="0"/>
              <a:pathLst>
                <a:path w="304437" h="473783">
                  <a:moveTo>
                    <a:pt x="9370" y="0"/>
                  </a:moveTo>
                  <a:lnTo>
                    <a:pt x="9370" y="52050"/>
                  </a:lnTo>
                  <a:lnTo>
                    <a:pt x="3781" y="111537"/>
                  </a:lnTo>
                  <a:lnTo>
                    <a:pt x="4706" y="171012"/>
                  </a:lnTo>
                  <a:lnTo>
                    <a:pt x="0" y="225113"/>
                  </a:lnTo>
                  <a:lnTo>
                    <a:pt x="7476" y="283199"/>
                  </a:lnTo>
                  <a:lnTo>
                    <a:pt x="15698" y="339714"/>
                  </a:lnTo>
                  <a:lnTo>
                    <a:pt x="18654" y="398573"/>
                  </a:lnTo>
                  <a:lnTo>
                    <a:pt x="17190" y="444349"/>
                  </a:lnTo>
                  <a:lnTo>
                    <a:pt x="8556" y="464990"/>
                  </a:lnTo>
                  <a:lnTo>
                    <a:pt x="5318" y="466751"/>
                  </a:lnTo>
                  <a:lnTo>
                    <a:pt x="3159" y="463246"/>
                  </a:lnTo>
                  <a:lnTo>
                    <a:pt x="1930" y="445702"/>
                  </a:lnTo>
                  <a:lnTo>
                    <a:pt x="4434" y="389900"/>
                  </a:lnTo>
                  <a:lnTo>
                    <a:pt x="3618" y="347543"/>
                  </a:lnTo>
                  <a:lnTo>
                    <a:pt x="9153" y="321749"/>
                  </a:lnTo>
                  <a:lnTo>
                    <a:pt x="25424" y="294074"/>
                  </a:lnTo>
                  <a:lnTo>
                    <a:pt x="38342" y="278488"/>
                  </a:lnTo>
                  <a:lnTo>
                    <a:pt x="64358" y="262149"/>
                  </a:lnTo>
                  <a:lnTo>
                    <a:pt x="72935" y="261334"/>
                  </a:lnTo>
                  <a:lnTo>
                    <a:pt x="88704" y="266667"/>
                  </a:lnTo>
                  <a:lnTo>
                    <a:pt x="100391" y="279955"/>
                  </a:lnTo>
                  <a:lnTo>
                    <a:pt x="113548" y="313407"/>
                  </a:lnTo>
                  <a:lnTo>
                    <a:pt x="122885" y="371523"/>
                  </a:lnTo>
                  <a:lnTo>
                    <a:pt x="124730" y="428063"/>
                  </a:lnTo>
                  <a:lnTo>
                    <a:pt x="124982" y="456192"/>
                  </a:lnTo>
                  <a:lnTo>
                    <a:pt x="123879" y="460886"/>
                  </a:lnTo>
                  <a:lnTo>
                    <a:pt x="121974" y="459335"/>
                  </a:lnTo>
                  <a:lnTo>
                    <a:pt x="119535" y="453622"/>
                  </a:lnTo>
                  <a:lnTo>
                    <a:pt x="121690" y="423225"/>
                  </a:lnTo>
                  <a:lnTo>
                    <a:pt x="129870" y="404129"/>
                  </a:lnTo>
                  <a:lnTo>
                    <a:pt x="142474" y="387843"/>
                  </a:lnTo>
                  <a:lnTo>
                    <a:pt x="193411" y="345258"/>
                  </a:lnTo>
                  <a:lnTo>
                    <a:pt x="254184" y="311383"/>
                  </a:lnTo>
                  <a:lnTo>
                    <a:pt x="298929" y="277123"/>
                  </a:lnTo>
                  <a:lnTo>
                    <a:pt x="303015" y="268977"/>
                  </a:lnTo>
                  <a:lnTo>
                    <a:pt x="304436" y="250566"/>
                  </a:lnTo>
                  <a:lnTo>
                    <a:pt x="300837" y="241913"/>
                  </a:lnTo>
                  <a:lnTo>
                    <a:pt x="287480" y="226060"/>
                  </a:lnTo>
                  <a:lnTo>
                    <a:pt x="266725" y="217454"/>
                  </a:lnTo>
                  <a:lnTo>
                    <a:pt x="254640" y="215159"/>
                  </a:lnTo>
                  <a:lnTo>
                    <a:pt x="231853" y="218848"/>
                  </a:lnTo>
                  <a:lnTo>
                    <a:pt x="170539" y="245077"/>
                  </a:lnTo>
                  <a:lnTo>
                    <a:pt x="154700" y="259831"/>
                  </a:lnTo>
                  <a:lnTo>
                    <a:pt x="123944" y="315178"/>
                  </a:lnTo>
                  <a:lnTo>
                    <a:pt x="117407" y="352829"/>
                  </a:lnTo>
                  <a:lnTo>
                    <a:pt x="121060" y="388031"/>
                  </a:lnTo>
                  <a:lnTo>
                    <a:pt x="129590" y="406815"/>
                  </a:lnTo>
                  <a:lnTo>
                    <a:pt x="154130" y="437937"/>
                  </a:lnTo>
                  <a:lnTo>
                    <a:pt x="180164" y="453933"/>
                  </a:lnTo>
                  <a:lnTo>
                    <a:pt x="222742" y="468648"/>
                  </a:lnTo>
                  <a:lnTo>
                    <a:pt x="283111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84684" y="1844658"/>
              <a:ext cx="189514" cy="318126"/>
            </a:xfrm>
            <a:custGeom>
              <a:avLst/>
              <a:gdLst/>
              <a:ahLst/>
              <a:cxnLst/>
              <a:rect l="0" t="0" r="0" b="0"/>
              <a:pathLst>
                <a:path w="189514" h="318126">
                  <a:moveTo>
                    <a:pt x="0" y="31586"/>
                  </a:moveTo>
                  <a:lnTo>
                    <a:pt x="17958" y="95036"/>
                  </a:lnTo>
                  <a:lnTo>
                    <a:pt x="28197" y="142542"/>
                  </a:lnTo>
                  <a:lnTo>
                    <a:pt x="39810" y="192494"/>
                  </a:lnTo>
                  <a:lnTo>
                    <a:pt x="60983" y="251886"/>
                  </a:lnTo>
                  <a:lnTo>
                    <a:pt x="76776" y="308678"/>
                  </a:lnTo>
                  <a:lnTo>
                    <a:pt x="82770" y="315750"/>
                  </a:lnTo>
                  <a:lnTo>
                    <a:pt x="90275" y="318125"/>
                  </a:lnTo>
                  <a:lnTo>
                    <a:pt x="98787" y="317368"/>
                  </a:lnTo>
                  <a:lnTo>
                    <a:pt x="105633" y="313354"/>
                  </a:lnTo>
                  <a:lnTo>
                    <a:pt x="116358" y="299536"/>
                  </a:lnTo>
                  <a:lnTo>
                    <a:pt x="132775" y="246428"/>
                  </a:lnTo>
                  <a:lnTo>
                    <a:pt x="147283" y="189664"/>
                  </a:lnTo>
                  <a:lnTo>
                    <a:pt x="161414" y="133391"/>
                  </a:lnTo>
                  <a:lnTo>
                    <a:pt x="181536" y="77215"/>
                  </a:lnTo>
                  <a:lnTo>
                    <a:pt x="187937" y="2729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02379" y="1908065"/>
              <a:ext cx="224503" cy="210335"/>
            </a:xfrm>
            <a:custGeom>
              <a:avLst/>
              <a:gdLst/>
              <a:ahLst/>
              <a:cxnLst/>
              <a:rect l="0" t="0" r="0" b="0"/>
              <a:pathLst>
                <a:path w="224503" h="210335">
                  <a:moveTo>
                    <a:pt x="161331" y="94521"/>
                  </a:moveTo>
                  <a:lnTo>
                    <a:pt x="155741" y="35904"/>
                  </a:lnTo>
                  <a:lnTo>
                    <a:pt x="146758" y="15436"/>
                  </a:lnTo>
                  <a:lnTo>
                    <a:pt x="141087" y="6703"/>
                  </a:lnTo>
                  <a:lnTo>
                    <a:pt x="133797" y="2050"/>
                  </a:lnTo>
                  <a:lnTo>
                    <a:pt x="116338" y="0"/>
                  </a:lnTo>
                  <a:lnTo>
                    <a:pt x="86778" y="5423"/>
                  </a:lnTo>
                  <a:lnTo>
                    <a:pt x="55793" y="20028"/>
                  </a:lnTo>
                  <a:lnTo>
                    <a:pt x="41115" y="38796"/>
                  </a:lnTo>
                  <a:lnTo>
                    <a:pt x="18248" y="101350"/>
                  </a:lnTo>
                  <a:lnTo>
                    <a:pt x="0" y="162794"/>
                  </a:lnTo>
                  <a:lnTo>
                    <a:pt x="575" y="198198"/>
                  </a:lnTo>
                  <a:lnTo>
                    <a:pt x="5027" y="204583"/>
                  </a:lnTo>
                  <a:lnTo>
                    <a:pt x="11505" y="207670"/>
                  </a:lnTo>
                  <a:lnTo>
                    <a:pt x="19333" y="208558"/>
                  </a:lnTo>
                  <a:lnTo>
                    <a:pt x="37389" y="203305"/>
                  </a:lnTo>
                  <a:lnTo>
                    <a:pt x="55943" y="192002"/>
                  </a:lnTo>
                  <a:lnTo>
                    <a:pt x="78372" y="165908"/>
                  </a:lnTo>
                  <a:lnTo>
                    <a:pt x="116685" y="102719"/>
                  </a:lnTo>
                  <a:lnTo>
                    <a:pt x="132115" y="75893"/>
                  </a:lnTo>
                  <a:lnTo>
                    <a:pt x="138344" y="68064"/>
                  </a:lnTo>
                  <a:lnTo>
                    <a:pt x="141327" y="66354"/>
                  </a:lnTo>
                  <a:lnTo>
                    <a:pt x="142145" y="68724"/>
                  </a:lnTo>
                  <a:lnTo>
                    <a:pt x="142275" y="81886"/>
                  </a:lnTo>
                  <a:lnTo>
                    <a:pt x="155037" y="141715"/>
                  </a:lnTo>
                  <a:lnTo>
                    <a:pt x="170644" y="171545"/>
                  </a:lnTo>
                  <a:lnTo>
                    <a:pt x="186527" y="184516"/>
                  </a:lnTo>
                  <a:lnTo>
                    <a:pt x="224502" y="210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81993" y="1884010"/>
              <a:ext cx="92288" cy="245940"/>
            </a:xfrm>
            <a:custGeom>
              <a:avLst/>
              <a:gdLst/>
              <a:ahLst/>
              <a:cxnLst/>
              <a:rect l="0" t="0" r="0" b="0"/>
              <a:pathLst>
                <a:path w="92288" h="245940">
                  <a:moveTo>
                    <a:pt x="8059" y="76462"/>
                  </a:moveTo>
                  <a:lnTo>
                    <a:pt x="2469" y="93229"/>
                  </a:lnTo>
                  <a:lnTo>
                    <a:pt x="4583" y="126014"/>
                  </a:lnTo>
                  <a:lnTo>
                    <a:pt x="15778" y="179013"/>
                  </a:lnTo>
                  <a:lnTo>
                    <a:pt x="32373" y="231423"/>
                  </a:lnTo>
                  <a:lnTo>
                    <a:pt x="38306" y="242940"/>
                  </a:lnTo>
                  <a:lnTo>
                    <a:pt x="41092" y="245939"/>
                  </a:lnTo>
                  <a:lnTo>
                    <a:pt x="41779" y="243259"/>
                  </a:lnTo>
                  <a:lnTo>
                    <a:pt x="30350" y="192793"/>
                  </a:lnTo>
                  <a:lnTo>
                    <a:pt x="10035" y="139042"/>
                  </a:lnTo>
                  <a:lnTo>
                    <a:pt x="0" y="83364"/>
                  </a:lnTo>
                  <a:lnTo>
                    <a:pt x="3851" y="46921"/>
                  </a:lnTo>
                  <a:lnTo>
                    <a:pt x="12428" y="27848"/>
                  </a:lnTo>
                  <a:lnTo>
                    <a:pt x="17990" y="19486"/>
                  </a:lnTo>
                  <a:lnTo>
                    <a:pt x="36649" y="7075"/>
                  </a:lnTo>
                  <a:lnTo>
                    <a:pt x="58200" y="0"/>
                  </a:lnTo>
                  <a:lnTo>
                    <a:pt x="92287" y="2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90222" y="1949943"/>
              <a:ext cx="10401" cy="178985"/>
            </a:xfrm>
            <a:custGeom>
              <a:avLst/>
              <a:gdLst/>
              <a:ahLst/>
              <a:cxnLst/>
              <a:rect l="0" t="0" r="0" b="0"/>
              <a:pathLst>
                <a:path w="10401" h="178985">
                  <a:moveTo>
                    <a:pt x="10400" y="0"/>
                  </a:moveTo>
                  <a:lnTo>
                    <a:pt x="3164" y="27556"/>
                  </a:lnTo>
                  <a:lnTo>
                    <a:pt x="521" y="83779"/>
                  </a:lnTo>
                  <a:lnTo>
                    <a:pt x="0" y="140291"/>
                  </a:lnTo>
                  <a:lnTo>
                    <a:pt x="3048" y="159058"/>
                  </a:lnTo>
                  <a:lnTo>
                    <a:pt x="1040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79565" y="17920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77302" y="1916998"/>
              <a:ext cx="207590" cy="222459"/>
            </a:xfrm>
            <a:custGeom>
              <a:avLst/>
              <a:gdLst/>
              <a:ahLst/>
              <a:cxnLst/>
              <a:rect l="0" t="0" r="0" b="0"/>
              <a:pathLst>
                <a:path w="207590" h="222459">
                  <a:moveTo>
                    <a:pt x="144418" y="117173"/>
                  </a:moveTo>
                  <a:lnTo>
                    <a:pt x="141298" y="63029"/>
                  </a:lnTo>
                  <a:lnTo>
                    <a:pt x="134843" y="38127"/>
                  </a:lnTo>
                  <a:lnTo>
                    <a:pt x="124174" y="19260"/>
                  </a:lnTo>
                  <a:lnTo>
                    <a:pt x="105395" y="6196"/>
                  </a:lnTo>
                  <a:lnTo>
                    <a:pt x="93836" y="1074"/>
                  </a:lnTo>
                  <a:lnTo>
                    <a:pt x="83791" y="0"/>
                  </a:lnTo>
                  <a:lnTo>
                    <a:pt x="66390" y="5044"/>
                  </a:lnTo>
                  <a:lnTo>
                    <a:pt x="43439" y="21039"/>
                  </a:lnTo>
                  <a:lnTo>
                    <a:pt x="15894" y="63045"/>
                  </a:lnTo>
                  <a:lnTo>
                    <a:pt x="3131" y="96846"/>
                  </a:lnTo>
                  <a:lnTo>
                    <a:pt x="0" y="134807"/>
                  </a:lnTo>
                  <a:lnTo>
                    <a:pt x="3413" y="157766"/>
                  </a:lnTo>
                  <a:lnTo>
                    <a:pt x="11949" y="176548"/>
                  </a:lnTo>
                  <a:lnTo>
                    <a:pt x="17501" y="184833"/>
                  </a:lnTo>
                  <a:lnTo>
                    <a:pt x="33028" y="197157"/>
                  </a:lnTo>
                  <a:lnTo>
                    <a:pt x="42082" y="202081"/>
                  </a:lnTo>
                  <a:lnTo>
                    <a:pt x="49288" y="201854"/>
                  </a:lnTo>
                  <a:lnTo>
                    <a:pt x="55262" y="198194"/>
                  </a:lnTo>
                  <a:lnTo>
                    <a:pt x="84324" y="157478"/>
                  </a:lnTo>
                  <a:lnTo>
                    <a:pt x="105294" y="106406"/>
                  </a:lnTo>
                  <a:lnTo>
                    <a:pt x="108977" y="105316"/>
                  </a:lnTo>
                  <a:lnTo>
                    <a:pt x="112602" y="110438"/>
                  </a:lnTo>
                  <a:lnTo>
                    <a:pt x="131519" y="165852"/>
                  </a:lnTo>
                  <a:lnTo>
                    <a:pt x="142974" y="184042"/>
                  </a:lnTo>
                  <a:lnTo>
                    <a:pt x="162104" y="196805"/>
                  </a:lnTo>
                  <a:lnTo>
                    <a:pt x="207589" y="222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51355" y="1760430"/>
              <a:ext cx="224112" cy="367354"/>
            </a:xfrm>
            <a:custGeom>
              <a:avLst/>
              <a:gdLst/>
              <a:ahLst/>
              <a:cxnLst/>
              <a:rect l="0" t="0" r="0" b="0"/>
              <a:pathLst>
                <a:path w="224112" h="36735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27234"/>
                  </a:lnTo>
                  <a:lnTo>
                    <a:pt x="9761" y="180419"/>
                  </a:lnTo>
                  <a:lnTo>
                    <a:pt x="16183" y="235420"/>
                  </a:lnTo>
                  <a:lnTo>
                    <a:pt x="24687" y="298580"/>
                  </a:lnTo>
                  <a:lnTo>
                    <a:pt x="26054" y="334783"/>
                  </a:lnTo>
                  <a:lnTo>
                    <a:pt x="24461" y="335493"/>
                  </a:lnTo>
                  <a:lnTo>
                    <a:pt x="22228" y="332456"/>
                  </a:lnTo>
                  <a:lnTo>
                    <a:pt x="22868" y="319724"/>
                  </a:lnTo>
                  <a:lnTo>
                    <a:pt x="28748" y="264458"/>
                  </a:lnTo>
                  <a:lnTo>
                    <a:pt x="37656" y="225107"/>
                  </a:lnTo>
                  <a:lnTo>
                    <a:pt x="48442" y="201823"/>
                  </a:lnTo>
                  <a:lnTo>
                    <a:pt x="64154" y="186016"/>
                  </a:lnTo>
                  <a:lnTo>
                    <a:pt x="84005" y="176260"/>
                  </a:lnTo>
                  <a:lnTo>
                    <a:pt x="108426" y="171925"/>
                  </a:lnTo>
                  <a:lnTo>
                    <a:pt x="131757" y="176237"/>
                  </a:lnTo>
                  <a:lnTo>
                    <a:pt x="152655" y="187122"/>
                  </a:lnTo>
                  <a:lnTo>
                    <a:pt x="192516" y="232699"/>
                  </a:lnTo>
                  <a:lnTo>
                    <a:pt x="214082" y="263530"/>
                  </a:lnTo>
                  <a:lnTo>
                    <a:pt x="222000" y="287530"/>
                  </a:lnTo>
                  <a:lnTo>
                    <a:pt x="224111" y="300481"/>
                  </a:lnTo>
                  <a:lnTo>
                    <a:pt x="220218" y="324230"/>
                  </a:lnTo>
                  <a:lnTo>
                    <a:pt x="209519" y="345314"/>
                  </a:lnTo>
                  <a:lnTo>
                    <a:pt x="193065" y="362483"/>
                  </a:lnTo>
                  <a:lnTo>
                    <a:pt x="181425" y="366828"/>
                  </a:lnTo>
                  <a:lnTo>
                    <a:pt x="137096" y="367353"/>
                  </a:lnTo>
                  <a:lnTo>
                    <a:pt x="79073" y="357050"/>
                  </a:lnTo>
                  <a:lnTo>
                    <a:pt x="4934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42988" y="1718316"/>
              <a:ext cx="20930" cy="421141"/>
            </a:xfrm>
            <a:custGeom>
              <a:avLst/>
              <a:gdLst/>
              <a:ahLst/>
              <a:cxnLst/>
              <a:rect l="0" t="0" r="0" b="0"/>
              <a:pathLst>
                <a:path w="20930" h="421141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48327"/>
                  </a:lnTo>
                  <a:lnTo>
                    <a:pt x="5499" y="209025"/>
                  </a:lnTo>
                  <a:lnTo>
                    <a:pt x="8222" y="251998"/>
                  </a:lnTo>
                  <a:lnTo>
                    <a:pt x="9755" y="312532"/>
                  </a:lnTo>
                  <a:lnTo>
                    <a:pt x="13329" y="364393"/>
                  </a:lnTo>
                  <a:lnTo>
                    <a:pt x="209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26499" y="1880547"/>
              <a:ext cx="181233" cy="227325"/>
            </a:xfrm>
            <a:custGeom>
              <a:avLst/>
              <a:gdLst/>
              <a:ahLst/>
              <a:cxnLst/>
              <a:rect l="0" t="0" r="0" b="0"/>
              <a:pathLst>
                <a:path w="181233" h="227325">
                  <a:moveTo>
                    <a:pt x="53231" y="100982"/>
                  </a:moveTo>
                  <a:lnTo>
                    <a:pt x="90709" y="109315"/>
                  </a:lnTo>
                  <a:lnTo>
                    <a:pt x="125557" y="107740"/>
                  </a:lnTo>
                  <a:lnTo>
                    <a:pt x="146208" y="101646"/>
                  </a:lnTo>
                  <a:lnTo>
                    <a:pt x="163184" y="91138"/>
                  </a:lnTo>
                  <a:lnTo>
                    <a:pt x="175409" y="75550"/>
                  </a:lnTo>
                  <a:lnTo>
                    <a:pt x="180307" y="66479"/>
                  </a:lnTo>
                  <a:lnTo>
                    <a:pt x="181232" y="56923"/>
                  </a:lnTo>
                  <a:lnTo>
                    <a:pt x="176021" y="36947"/>
                  </a:lnTo>
                  <a:lnTo>
                    <a:pt x="162787" y="19489"/>
                  </a:lnTo>
                  <a:lnTo>
                    <a:pt x="154345" y="11558"/>
                  </a:lnTo>
                  <a:lnTo>
                    <a:pt x="132485" y="2746"/>
                  </a:lnTo>
                  <a:lnTo>
                    <a:pt x="108343" y="0"/>
                  </a:lnTo>
                  <a:lnTo>
                    <a:pt x="53557" y="10763"/>
                  </a:lnTo>
                  <a:lnTo>
                    <a:pt x="35439" y="23450"/>
                  </a:lnTo>
                  <a:lnTo>
                    <a:pt x="4743" y="60190"/>
                  </a:lnTo>
                  <a:lnTo>
                    <a:pt x="1019" y="70278"/>
                  </a:lnTo>
                  <a:lnTo>
                    <a:pt x="0" y="90845"/>
                  </a:lnTo>
                  <a:lnTo>
                    <a:pt x="10048" y="139880"/>
                  </a:lnTo>
                  <a:lnTo>
                    <a:pt x="33350" y="181455"/>
                  </a:lnTo>
                  <a:lnTo>
                    <a:pt x="49075" y="197579"/>
                  </a:lnTo>
                  <a:lnTo>
                    <a:pt x="71661" y="212544"/>
                  </a:lnTo>
                  <a:lnTo>
                    <a:pt x="133893" y="225377"/>
                  </a:lnTo>
                  <a:lnTo>
                    <a:pt x="147988" y="227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84753" y="1676202"/>
              <a:ext cx="234382" cy="441506"/>
            </a:xfrm>
            <a:custGeom>
              <a:avLst/>
              <a:gdLst/>
              <a:ahLst/>
              <a:cxnLst/>
              <a:rect l="0" t="0" r="0" b="0"/>
              <a:pathLst>
                <a:path w="234382" h="441506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4" y="121545"/>
                  </a:lnTo>
                  <a:lnTo>
                    <a:pt x="26784" y="168984"/>
                  </a:lnTo>
                  <a:lnTo>
                    <a:pt x="37215" y="231784"/>
                  </a:lnTo>
                  <a:lnTo>
                    <a:pt x="44595" y="291725"/>
                  </a:lnTo>
                  <a:lnTo>
                    <a:pt x="52678" y="353203"/>
                  </a:lnTo>
                  <a:lnTo>
                    <a:pt x="49898" y="407547"/>
                  </a:lnTo>
                  <a:lnTo>
                    <a:pt x="47183" y="441159"/>
                  </a:lnTo>
                  <a:lnTo>
                    <a:pt x="45017" y="441505"/>
                  </a:lnTo>
                  <a:lnTo>
                    <a:pt x="39490" y="432531"/>
                  </a:lnTo>
                  <a:lnTo>
                    <a:pt x="33134" y="416844"/>
                  </a:lnTo>
                  <a:lnTo>
                    <a:pt x="34158" y="377103"/>
                  </a:lnTo>
                  <a:lnTo>
                    <a:pt x="48230" y="316988"/>
                  </a:lnTo>
                  <a:lnTo>
                    <a:pt x="51564" y="306082"/>
                  </a:lnTo>
                  <a:lnTo>
                    <a:pt x="64626" y="287725"/>
                  </a:lnTo>
                  <a:lnTo>
                    <a:pt x="83300" y="272937"/>
                  </a:lnTo>
                  <a:lnTo>
                    <a:pt x="107198" y="262465"/>
                  </a:lnTo>
                  <a:lnTo>
                    <a:pt x="152548" y="261171"/>
                  </a:lnTo>
                  <a:lnTo>
                    <a:pt x="176579" y="268545"/>
                  </a:lnTo>
                  <a:lnTo>
                    <a:pt x="195058" y="280790"/>
                  </a:lnTo>
                  <a:lnTo>
                    <a:pt x="217446" y="307415"/>
                  </a:lnTo>
                  <a:lnTo>
                    <a:pt x="227649" y="327312"/>
                  </a:lnTo>
                  <a:lnTo>
                    <a:pt x="234381" y="363833"/>
                  </a:lnTo>
                  <a:lnTo>
                    <a:pt x="229717" y="384362"/>
                  </a:lnTo>
                  <a:lnTo>
                    <a:pt x="225197" y="393112"/>
                  </a:lnTo>
                  <a:lnTo>
                    <a:pt x="207698" y="405953"/>
                  </a:lnTo>
                  <a:lnTo>
                    <a:pt x="184322" y="414390"/>
                  </a:lnTo>
                  <a:lnTo>
                    <a:pt x="146024" y="417970"/>
                  </a:lnTo>
                  <a:lnTo>
                    <a:pt x="90286" y="406223"/>
                  </a:lnTo>
                  <a:lnTo>
                    <a:pt x="4770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32497" y="1897301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52540" y="60873"/>
                  </a:lnTo>
                  <a:lnTo>
                    <a:pt x="91628" y="113416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43026" y="1855187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147399" y="0"/>
                  </a:moveTo>
                  <a:lnTo>
                    <a:pt x="144280" y="54144"/>
                  </a:lnTo>
                  <a:lnTo>
                    <a:pt x="129441" y="116964"/>
                  </a:lnTo>
                  <a:lnTo>
                    <a:pt x="118032" y="163857"/>
                  </a:lnTo>
                  <a:lnTo>
                    <a:pt x="100353" y="214796"/>
                  </a:lnTo>
                  <a:lnTo>
                    <a:pt x="80297" y="265764"/>
                  </a:lnTo>
                  <a:lnTo>
                    <a:pt x="52559" y="325501"/>
                  </a:lnTo>
                  <a:lnTo>
                    <a:pt x="18706" y="38571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55101" y="1886772"/>
              <a:ext cx="9066" cy="189514"/>
            </a:xfrm>
            <a:custGeom>
              <a:avLst/>
              <a:gdLst/>
              <a:ahLst/>
              <a:cxnLst/>
              <a:rect l="0" t="0" r="0" b="0"/>
              <a:pathLst>
                <a:path w="9066" h="189514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1" y="162313"/>
                  </a:lnTo>
                  <a:lnTo>
                    <a:pt x="906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32580" y="178148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01036" y="1686731"/>
              <a:ext cx="8384" cy="379027"/>
            </a:xfrm>
            <a:custGeom>
              <a:avLst/>
              <a:gdLst/>
              <a:ahLst/>
              <a:cxnLst/>
              <a:rect l="0" t="0" r="0" b="0"/>
              <a:pathLst>
                <a:path w="8384" h="379027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5589" y="279583"/>
                  </a:lnTo>
                  <a:lnTo>
                    <a:pt x="8383" y="33269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85223" y="181307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62563" y="8333"/>
                  </a:lnTo>
                  <a:lnTo>
                    <a:pt x="111140" y="15684"/>
                  </a:lnTo>
                  <a:lnTo>
                    <a:pt x="57091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36270" y="1872331"/>
              <a:ext cx="186207" cy="206947"/>
            </a:xfrm>
            <a:custGeom>
              <a:avLst/>
              <a:gdLst/>
              <a:ahLst/>
              <a:cxnLst/>
              <a:rect l="0" t="0" r="0" b="0"/>
              <a:pathLst>
                <a:path w="186207" h="206947">
                  <a:moveTo>
                    <a:pt x="159564" y="24970"/>
                  </a:moveTo>
                  <a:lnTo>
                    <a:pt x="115602" y="1250"/>
                  </a:lnTo>
                  <a:lnTo>
                    <a:pt x="92452" y="0"/>
                  </a:lnTo>
                  <a:lnTo>
                    <a:pt x="45052" y="8729"/>
                  </a:lnTo>
                  <a:lnTo>
                    <a:pt x="18140" y="23927"/>
                  </a:lnTo>
                  <a:lnTo>
                    <a:pt x="5852" y="39714"/>
                  </a:lnTo>
                  <a:lnTo>
                    <a:pt x="937" y="48837"/>
                  </a:lnTo>
                  <a:lnTo>
                    <a:pt x="0" y="57259"/>
                  </a:lnTo>
                  <a:lnTo>
                    <a:pt x="5199" y="72856"/>
                  </a:lnTo>
                  <a:lnTo>
                    <a:pt x="12201" y="77951"/>
                  </a:lnTo>
                  <a:lnTo>
                    <a:pt x="70171" y="92388"/>
                  </a:lnTo>
                  <a:lnTo>
                    <a:pt x="123666" y="99768"/>
                  </a:lnTo>
                  <a:lnTo>
                    <a:pt x="157116" y="115112"/>
                  </a:lnTo>
                  <a:lnTo>
                    <a:pt x="174464" y="127814"/>
                  </a:lnTo>
                  <a:lnTo>
                    <a:pt x="183734" y="147497"/>
                  </a:lnTo>
                  <a:lnTo>
                    <a:pt x="186206" y="159297"/>
                  </a:lnTo>
                  <a:lnTo>
                    <a:pt x="185514" y="169504"/>
                  </a:lnTo>
                  <a:lnTo>
                    <a:pt x="178507" y="187083"/>
                  </a:lnTo>
                  <a:lnTo>
                    <a:pt x="161354" y="199575"/>
                  </a:lnTo>
                  <a:lnTo>
                    <a:pt x="150229" y="204544"/>
                  </a:lnTo>
                  <a:lnTo>
                    <a:pt x="125389" y="206946"/>
                  </a:lnTo>
                  <a:lnTo>
                    <a:pt x="65853" y="195943"/>
                  </a:lnTo>
                  <a:lnTo>
                    <a:pt x="22694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87760" y="1883512"/>
              <a:ext cx="171945" cy="187582"/>
            </a:xfrm>
            <a:custGeom>
              <a:avLst/>
              <a:gdLst/>
              <a:ahLst/>
              <a:cxnLst/>
              <a:rect l="0" t="0" r="0" b="0"/>
              <a:pathLst>
                <a:path w="171945" h="187582">
                  <a:moveTo>
                    <a:pt x="23888" y="76960"/>
                  </a:moveTo>
                  <a:lnTo>
                    <a:pt x="82504" y="76960"/>
                  </a:lnTo>
                  <a:lnTo>
                    <a:pt x="139101" y="65507"/>
                  </a:lnTo>
                  <a:lnTo>
                    <a:pt x="149830" y="62305"/>
                  </a:lnTo>
                  <a:lnTo>
                    <a:pt x="158152" y="56662"/>
                  </a:lnTo>
                  <a:lnTo>
                    <a:pt x="170518" y="41032"/>
                  </a:lnTo>
                  <a:lnTo>
                    <a:pt x="171944" y="33121"/>
                  </a:lnTo>
                  <a:lnTo>
                    <a:pt x="170556" y="25507"/>
                  </a:lnTo>
                  <a:lnTo>
                    <a:pt x="167290" y="18091"/>
                  </a:lnTo>
                  <a:lnTo>
                    <a:pt x="154303" y="6732"/>
                  </a:lnTo>
                  <a:lnTo>
                    <a:pt x="145926" y="2065"/>
                  </a:lnTo>
                  <a:lnTo>
                    <a:pt x="124141" y="0"/>
                  </a:lnTo>
                  <a:lnTo>
                    <a:pt x="100030" y="4151"/>
                  </a:lnTo>
                  <a:lnTo>
                    <a:pt x="67895" y="19642"/>
                  </a:lnTo>
                  <a:lnTo>
                    <a:pt x="28109" y="52702"/>
                  </a:lnTo>
                  <a:lnTo>
                    <a:pt x="12140" y="79131"/>
                  </a:lnTo>
                  <a:lnTo>
                    <a:pt x="0" y="109188"/>
                  </a:lnTo>
                  <a:lnTo>
                    <a:pt x="172" y="145910"/>
                  </a:lnTo>
                  <a:lnTo>
                    <a:pt x="7888" y="166486"/>
                  </a:lnTo>
                  <a:lnTo>
                    <a:pt x="13221" y="175248"/>
                  </a:lnTo>
                  <a:lnTo>
                    <a:pt x="21456" y="181090"/>
                  </a:lnTo>
                  <a:lnTo>
                    <a:pt x="43084" y="187581"/>
                  </a:lnTo>
                  <a:lnTo>
                    <a:pt x="75979" y="185645"/>
                  </a:lnTo>
                  <a:lnTo>
                    <a:pt x="108116" y="171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43274" y="172884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52050"/>
                  </a:lnTo>
                  <a:lnTo>
                    <a:pt x="11179" y="108229"/>
                  </a:lnTo>
                  <a:lnTo>
                    <a:pt x="10721" y="169328"/>
                  </a:lnTo>
                  <a:lnTo>
                    <a:pt x="7467" y="231885"/>
                  </a:lnTo>
                  <a:lnTo>
                    <a:pt x="2212" y="288635"/>
                  </a:lnTo>
                  <a:lnTo>
                    <a:pt x="437" y="34973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81067" y="1743161"/>
              <a:ext cx="125421" cy="322597"/>
            </a:xfrm>
            <a:custGeom>
              <a:avLst/>
              <a:gdLst/>
              <a:ahLst/>
              <a:cxnLst/>
              <a:rect l="0" t="0" r="0" b="0"/>
              <a:pathLst>
                <a:path w="125421" h="322597">
                  <a:moveTo>
                    <a:pt x="51720" y="322596"/>
                  </a:moveTo>
                  <a:lnTo>
                    <a:pt x="33762" y="261485"/>
                  </a:lnTo>
                  <a:lnTo>
                    <a:pt x="16571" y="201464"/>
                  </a:lnTo>
                  <a:lnTo>
                    <a:pt x="3746" y="146763"/>
                  </a:lnTo>
                  <a:lnTo>
                    <a:pt x="0" y="90898"/>
                  </a:lnTo>
                  <a:lnTo>
                    <a:pt x="1827" y="62861"/>
                  </a:lnTo>
                  <a:lnTo>
                    <a:pt x="10439" y="34803"/>
                  </a:lnTo>
                  <a:lnTo>
                    <a:pt x="25184" y="16093"/>
                  </a:lnTo>
                  <a:lnTo>
                    <a:pt x="34029" y="9466"/>
                  </a:lnTo>
                  <a:lnTo>
                    <a:pt x="56336" y="2103"/>
                  </a:lnTo>
                  <a:lnTo>
                    <a:pt x="80678" y="0"/>
                  </a:lnTo>
                  <a:lnTo>
                    <a:pt x="125420" y="6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06446" y="1949943"/>
              <a:ext cx="157928" cy="5590"/>
            </a:xfrm>
            <a:custGeom>
              <a:avLst/>
              <a:gdLst/>
              <a:ahLst/>
              <a:cxnLst/>
              <a:rect l="0" t="0" r="0" b="0"/>
              <a:pathLst>
                <a:path w="157928" h="5590">
                  <a:moveTo>
                    <a:pt x="157927" y="0"/>
                  </a:moveTo>
                  <a:lnTo>
                    <a:pt x="99311" y="5589"/>
                  </a:lnTo>
                  <a:lnTo>
                    <a:pt x="40240" y="23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62571" y="1570917"/>
              <a:ext cx="186114" cy="589597"/>
            </a:xfrm>
            <a:custGeom>
              <a:avLst/>
              <a:gdLst/>
              <a:ahLst/>
              <a:cxnLst/>
              <a:rect l="0" t="0" r="0" b="0"/>
              <a:pathLst>
                <a:path w="186114" h="589597">
                  <a:moveTo>
                    <a:pt x="186113" y="0"/>
                  </a:moveTo>
                  <a:lnTo>
                    <a:pt x="131025" y="49498"/>
                  </a:lnTo>
                  <a:lnTo>
                    <a:pt x="92043" y="79621"/>
                  </a:lnTo>
                  <a:lnTo>
                    <a:pt x="53304" y="141622"/>
                  </a:lnTo>
                  <a:lnTo>
                    <a:pt x="25955" y="204013"/>
                  </a:lnTo>
                  <a:lnTo>
                    <a:pt x="8074" y="259491"/>
                  </a:lnTo>
                  <a:lnTo>
                    <a:pt x="0" y="299935"/>
                  </a:lnTo>
                  <a:lnTo>
                    <a:pt x="726" y="348963"/>
                  </a:lnTo>
                  <a:lnTo>
                    <a:pt x="11470" y="400534"/>
                  </a:lnTo>
                  <a:lnTo>
                    <a:pt x="29471" y="452859"/>
                  </a:lnTo>
                  <a:lnTo>
                    <a:pt x="49623" y="496049"/>
                  </a:lnTo>
                  <a:lnTo>
                    <a:pt x="85557" y="539236"/>
                  </a:lnTo>
                  <a:lnTo>
                    <a:pt x="123876" y="565177"/>
                  </a:lnTo>
                  <a:lnTo>
                    <a:pt x="186113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69741" y="1665674"/>
              <a:ext cx="192355" cy="422747"/>
            </a:xfrm>
            <a:custGeom>
              <a:avLst/>
              <a:gdLst/>
              <a:ahLst/>
              <a:cxnLst/>
              <a:rect l="0" t="0" r="0" b="0"/>
              <a:pathLst>
                <a:path w="192355" h="422747">
                  <a:moveTo>
                    <a:pt x="10529" y="0"/>
                  </a:moveTo>
                  <a:lnTo>
                    <a:pt x="3293" y="27556"/>
                  </a:lnTo>
                  <a:lnTo>
                    <a:pt x="3770" y="86898"/>
                  </a:lnTo>
                  <a:lnTo>
                    <a:pt x="9194" y="149356"/>
                  </a:lnTo>
                  <a:lnTo>
                    <a:pt x="10133" y="198151"/>
                  </a:lnTo>
                  <a:lnTo>
                    <a:pt x="10412" y="255243"/>
                  </a:lnTo>
                  <a:lnTo>
                    <a:pt x="10494" y="305435"/>
                  </a:lnTo>
                  <a:lnTo>
                    <a:pt x="10522" y="364316"/>
                  </a:lnTo>
                  <a:lnTo>
                    <a:pt x="9357" y="398714"/>
                  </a:lnTo>
                  <a:lnTo>
                    <a:pt x="7408" y="399170"/>
                  </a:lnTo>
                  <a:lnTo>
                    <a:pt x="4938" y="395965"/>
                  </a:lnTo>
                  <a:lnTo>
                    <a:pt x="1463" y="369097"/>
                  </a:lnTo>
                  <a:lnTo>
                    <a:pt x="11646" y="307600"/>
                  </a:lnTo>
                  <a:lnTo>
                    <a:pt x="24508" y="274414"/>
                  </a:lnTo>
                  <a:lnTo>
                    <a:pt x="37798" y="254153"/>
                  </a:lnTo>
                  <a:lnTo>
                    <a:pt x="55404" y="237349"/>
                  </a:lnTo>
                  <a:lnTo>
                    <a:pt x="65012" y="233102"/>
                  </a:lnTo>
                  <a:lnTo>
                    <a:pt x="85046" y="231502"/>
                  </a:lnTo>
                  <a:lnTo>
                    <a:pt x="116056" y="242768"/>
                  </a:lnTo>
                  <a:lnTo>
                    <a:pt x="141881" y="260924"/>
                  </a:lnTo>
                  <a:lnTo>
                    <a:pt x="170399" y="296425"/>
                  </a:lnTo>
                  <a:lnTo>
                    <a:pt x="192354" y="353244"/>
                  </a:lnTo>
                  <a:lnTo>
                    <a:pt x="190385" y="380045"/>
                  </a:lnTo>
                  <a:lnTo>
                    <a:pt x="186585" y="393743"/>
                  </a:lnTo>
                  <a:lnTo>
                    <a:pt x="173003" y="412083"/>
                  </a:lnTo>
                  <a:lnTo>
                    <a:pt x="164469" y="418611"/>
                  </a:lnTo>
                  <a:lnTo>
                    <a:pt x="142508" y="422746"/>
                  </a:lnTo>
                  <a:lnTo>
                    <a:pt x="83800" y="412946"/>
                  </a:lnTo>
                  <a:lnTo>
                    <a:pt x="33927" y="39673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01368" y="1897301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9498" y="58563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27669" y="1844658"/>
              <a:ext cx="252684" cy="463255"/>
            </a:xfrm>
            <a:custGeom>
              <a:avLst/>
              <a:gdLst/>
              <a:ahLst/>
              <a:cxnLst/>
              <a:rect l="0" t="0" r="0" b="0"/>
              <a:pathLst>
                <a:path w="252684" h="463255">
                  <a:moveTo>
                    <a:pt x="252683" y="0"/>
                  </a:moveTo>
                  <a:lnTo>
                    <a:pt x="224002" y="55045"/>
                  </a:lnTo>
                  <a:lnTo>
                    <a:pt x="199228" y="106453"/>
                  </a:lnTo>
                  <a:lnTo>
                    <a:pt x="175624" y="144626"/>
                  </a:lnTo>
                  <a:lnTo>
                    <a:pt x="149522" y="184402"/>
                  </a:lnTo>
                  <a:lnTo>
                    <a:pt x="112583" y="245729"/>
                  </a:lnTo>
                  <a:lnTo>
                    <a:pt x="84283" y="304299"/>
                  </a:lnTo>
                  <a:lnTo>
                    <a:pt x="56162" y="366865"/>
                  </a:lnTo>
                  <a:lnTo>
                    <a:pt x="24177" y="430067"/>
                  </a:lnTo>
                  <a:lnTo>
                    <a:pt x="15424" y="44850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27447" y="1813073"/>
              <a:ext cx="174046" cy="219175"/>
            </a:xfrm>
            <a:custGeom>
              <a:avLst/>
              <a:gdLst/>
              <a:ahLst/>
              <a:cxnLst/>
              <a:rect l="0" t="0" r="0" b="0"/>
              <a:pathLst>
                <a:path w="174046" h="219175">
                  <a:moveTo>
                    <a:pt x="5589" y="31585"/>
                  </a:moveTo>
                  <a:lnTo>
                    <a:pt x="0" y="48353"/>
                  </a:lnTo>
                  <a:lnTo>
                    <a:pt x="4441" y="101101"/>
                  </a:lnTo>
                  <a:lnTo>
                    <a:pt x="16585" y="157794"/>
                  </a:lnTo>
                  <a:lnTo>
                    <a:pt x="30248" y="208464"/>
                  </a:lnTo>
                  <a:lnTo>
                    <a:pt x="37236" y="215015"/>
                  </a:lnTo>
                  <a:lnTo>
                    <a:pt x="46574" y="218212"/>
                  </a:lnTo>
                  <a:lnTo>
                    <a:pt x="57479" y="219174"/>
                  </a:lnTo>
                  <a:lnTo>
                    <a:pt x="78954" y="214004"/>
                  </a:lnTo>
                  <a:lnTo>
                    <a:pt x="107655" y="197939"/>
                  </a:lnTo>
                  <a:lnTo>
                    <a:pt x="123481" y="182729"/>
                  </a:lnTo>
                  <a:lnTo>
                    <a:pt x="154230" y="127066"/>
                  </a:lnTo>
                  <a:lnTo>
                    <a:pt x="168918" y="75965"/>
                  </a:lnTo>
                  <a:lnTo>
                    <a:pt x="173032" y="27050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69424" y="1807483"/>
              <a:ext cx="163700" cy="192605"/>
            </a:xfrm>
            <a:custGeom>
              <a:avLst/>
              <a:gdLst/>
              <a:ahLst/>
              <a:cxnLst/>
              <a:rect l="0" t="0" r="0" b="0"/>
              <a:pathLst>
                <a:path w="163700" h="192605">
                  <a:moveTo>
                    <a:pt x="142638" y="5590"/>
                  </a:moveTo>
                  <a:lnTo>
                    <a:pt x="125870" y="0"/>
                  </a:lnTo>
                  <a:lnTo>
                    <a:pt x="108279" y="376"/>
                  </a:lnTo>
                  <a:lnTo>
                    <a:pt x="47638" y="16585"/>
                  </a:lnTo>
                  <a:lnTo>
                    <a:pt x="27886" y="24514"/>
                  </a:lnTo>
                  <a:lnTo>
                    <a:pt x="11309" y="35838"/>
                  </a:lnTo>
                  <a:lnTo>
                    <a:pt x="5952" y="44472"/>
                  </a:lnTo>
                  <a:lnTo>
                    <a:pt x="0" y="66545"/>
                  </a:lnTo>
                  <a:lnTo>
                    <a:pt x="3093" y="75472"/>
                  </a:lnTo>
                  <a:lnTo>
                    <a:pt x="9834" y="82594"/>
                  </a:lnTo>
                  <a:lnTo>
                    <a:pt x="29801" y="92456"/>
                  </a:lnTo>
                  <a:lnTo>
                    <a:pt x="80748" y="98788"/>
                  </a:lnTo>
                  <a:lnTo>
                    <a:pt x="130283" y="105627"/>
                  </a:lnTo>
                  <a:lnTo>
                    <a:pt x="157565" y="120498"/>
                  </a:lnTo>
                  <a:lnTo>
                    <a:pt x="161948" y="128989"/>
                  </a:lnTo>
                  <a:lnTo>
                    <a:pt x="163699" y="150901"/>
                  </a:lnTo>
                  <a:lnTo>
                    <a:pt x="160188" y="159786"/>
                  </a:lnTo>
                  <a:lnTo>
                    <a:pt x="146928" y="172777"/>
                  </a:lnTo>
                  <a:lnTo>
                    <a:pt x="119733" y="186668"/>
                  </a:lnTo>
                  <a:lnTo>
                    <a:pt x="78270" y="192604"/>
                  </a:lnTo>
                  <a:lnTo>
                    <a:pt x="40118" y="188773"/>
                  </a:lnTo>
                  <a:lnTo>
                    <a:pt x="5768" y="174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06819" y="184465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06819" y="1739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22632" y="1839507"/>
              <a:ext cx="168457" cy="173608"/>
            </a:xfrm>
            <a:custGeom>
              <a:avLst/>
              <a:gdLst/>
              <a:ahLst/>
              <a:cxnLst/>
              <a:rect l="0" t="0" r="0" b="0"/>
              <a:pathLst>
                <a:path w="168457" h="173608">
                  <a:moveTo>
                    <a:pt x="0" y="15680"/>
                  </a:moveTo>
                  <a:lnTo>
                    <a:pt x="17958" y="77960"/>
                  </a:lnTo>
                  <a:lnTo>
                    <a:pt x="28547" y="135130"/>
                  </a:lnTo>
                  <a:lnTo>
                    <a:pt x="29066" y="158846"/>
                  </a:lnTo>
                  <a:lnTo>
                    <a:pt x="27566" y="160257"/>
                  </a:lnTo>
                  <a:lnTo>
                    <a:pt x="25396" y="157688"/>
                  </a:lnTo>
                  <a:lnTo>
                    <a:pt x="18509" y="99082"/>
                  </a:lnTo>
                  <a:lnTo>
                    <a:pt x="15245" y="71465"/>
                  </a:lnTo>
                  <a:lnTo>
                    <a:pt x="17694" y="43592"/>
                  </a:lnTo>
                  <a:lnTo>
                    <a:pt x="25801" y="21846"/>
                  </a:lnTo>
                  <a:lnTo>
                    <a:pt x="31239" y="12772"/>
                  </a:lnTo>
                  <a:lnTo>
                    <a:pt x="39543" y="6722"/>
                  </a:lnTo>
                  <a:lnTo>
                    <a:pt x="61248" y="0"/>
                  </a:lnTo>
                  <a:lnTo>
                    <a:pt x="71248" y="547"/>
                  </a:lnTo>
                  <a:lnTo>
                    <a:pt x="88598" y="7394"/>
                  </a:lnTo>
                  <a:lnTo>
                    <a:pt x="111519" y="29992"/>
                  </a:lnTo>
                  <a:lnTo>
                    <a:pt x="144176" y="79349"/>
                  </a:lnTo>
                  <a:lnTo>
                    <a:pt x="163352" y="131559"/>
                  </a:lnTo>
                  <a:lnTo>
                    <a:pt x="168456" y="173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48975" y="1839291"/>
              <a:ext cx="278419" cy="352809"/>
            </a:xfrm>
            <a:custGeom>
              <a:avLst/>
              <a:gdLst/>
              <a:ahLst/>
              <a:cxnLst/>
              <a:rect l="0" t="0" r="0" b="0"/>
              <a:pathLst>
                <a:path w="278419" h="352809">
                  <a:moveTo>
                    <a:pt x="178984" y="121181"/>
                  </a:moveTo>
                  <a:lnTo>
                    <a:pt x="202703" y="77218"/>
                  </a:lnTo>
                  <a:lnTo>
                    <a:pt x="203954" y="54068"/>
                  </a:lnTo>
                  <a:lnTo>
                    <a:pt x="199440" y="30522"/>
                  </a:lnTo>
                  <a:lnTo>
                    <a:pt x="189635" y="12257"/>
                  </a:lnTo>
                  <a:lnTo>
                    <a:pt x="181406" y="6451"/>
                  </a:lnTo>
                  <a:lnTo>
                    <a:pt x="159784" y="0"/>
                  </a:lnTo>
                  <a:lnTo>
                    <a:pt x="149806" y="619"/>
                  </a:lnTo>
                  <a:lnTo>
                    <a:pt x="132481" y="7546"/>
                  </a:lnTo>
                  <a:lnTo>
                    <a:pt x="109573" y="24600"/>
                  </a:lnTo>
                  <a:lnTo>
                    <a:pt x="87968" y="50060"/>
                  </a:lnTo>
                  <a:lnTo>
                    <a:pt x="80040" y="72804"/>
                  </a:lnTo>
                  <a:lnTo>
                    <a:pt x="77687" y="97340"/>
                  </a:lnTo>
                  <a:lnTo>
                    <a:pt x="80541" y="119944"/>
                  </a:lnTo>
                  <a:lnTo>
                    <a:pt x="85280" y="128545"/>
                  </a:lnTo>
                  <a:lnTo>
                    <a:pt x="99903" y="141221"/>
                  </a:lnTo>
                  <a:lnTo>
                    <a:pt x="121220" y="147635"/>
                  </a:lnTo>
                  <a:lnTo>
                    <a:pt x="133456" y="149345"/>
                  </a:lnTo>
                  <a:lnTo>
                    <a:pt x="153290" y="145007"/>
                  </a:lnTo>
                  <a:lnTo>
                    <a:pt x="190676" y="123157"/>
                  </a:lnTo>
                  <a:lnTo>
                    <a:pt x="204848" y="106851"/>
                  </a:lnTo>
                  <a:lnTo>
                    <a:pt x="210265" y="97590"/>
                  </a:lnTo>
                  <a:lnTo>
                    <a:pt x="215046" y="94925"/>
                  </a:lnTo>
                  <a:lnTo>
                    <a:pt x="219403" y="96658"/>
                  </a:lnTo>
                  <a:lnTo>
                    <a:pt x="223477" y="101322"/>
                  </a:lnTo>
                  <a:lnTo>
                    <a:pt x="245565" y="162861"/>
                  </a:lnTo>
                  <a:lnTo>
                    <a:pt x="263199" y="215880"/>
                  </a:lnTo>
                  <a:lnTo>
                    <a:pt x="278418" y="268572"/>
                  </a:lnTo>
                  <a:lnTo>
                    <a:pt x="276600" y="289633"/>
                  </a:lnTo>
                  <a:lnTo>
                    <a:pt x="265652" y="307572"/>
                  </a:lnTo>
                  <a:lnTo>
                    <a:pt x="249089" y="322175"/>
                  </a:lnTo>
                  <a:lnTo>
                    <a:pt x="230029" y="332564"/>
                  </a:lnTo>
                  <a:lnTo>
                    <a:pt x="173556" y="340360"/>
                  </a:lnTo>
                  <a:lnTo>
                    <a:pt x="116127" y="341900"/>
                  </a:lnTo>
                  <a:lnTo>
                    <a:pt x="52900" y="349465"/>
                  </a:lnTo>
                  <a:lnTo>
                    <a:pt x="0" y="352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96456" y="1823601"/>
              <a:ext cx="15619" cy="168457"/>
            </a:xfrm>
            <a:custGeom>
              <a:avLst/>
              <a:gdLst/>
              <a:ahLst/>
              <a:cxnLst/>
              <a:rect l="0" t="0" r="0" b="0"/>
              <a:pathLst>
                <a:path w="15619" h="168457">
                  <a:moveTo>
                    <a:pt x="0" y="0"/>
                  </a:moveTo>
                  <a:lnTo>
                    <a:pt x="3119" y="57264"/>
                  </a:lnTo>
                  <a:lnTo>
                    <a:pt x="11453" y="106655"/>
                  </a:lnTo>
                  <a:lnTo>
                    <a:pt x="15618" y="136309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17514" y="17604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80685" y="1813198"/>
              <a:ext cx="200042" cy="199917"/>
            </a:xfrm>
            <a:custGeom>
              <a:avLst/>
              <a:gdLst/>
              <a:ahLst/>
              <a:cxnLst/>
              <a:rect l="0" t="0" r="0" b="0"/>
              <a:pathLst>
                <a:path w="200042" h="199917">
                  <a:moveTo>
                    <a:pt x="0" y="31460"/>
                  </a:moveTo>
                  <a:lnTo>
                    <a:pt x="19128" y="92571"/>
                  </a:lnTo>
                  <a:lnTo>
                    <a:pt x="44214" y="147002"/>
                  </a:lnTo>
                  <a:lnTo>
                    <a:pt x="50145" y="184368"/>
                  </a:lnTo>
                  <a:lnTo>
                    <a:pt x="49808" y="188381"/>
                  </a:lnTo>
                  <a:lnTo>
                    <a:pt x="48412" y="186377"/>
                  </a:lnTo>
                  <a:lnTo>
                    <a:pt x="34333" y="132437"/>
                  </a:lnTo>
                  <a:lnTo>
                    <a:pt x="32127" y="74153"/>
                  </a:lnTo>
                  <a:lnTo>
                    <a:pt x="38066" y="46925"/>
                  </a:lnTo>
                  <a:lnTo>
                    <a:pt x="54562" y="14985"/>
                  </a:lnTo>
                  <a:lnTo>
                    <a:pt x="60942" y="6439"/>
                  </a:lnTo>
                  <a:lnTo>
                    <a:pt x="68703" y="1911"/>
                  </a:lnTo>
                  <a:lnTo>
                    <a:pt x="86687" y="0"/>
                  </a:lnTo>
                  <a:lnTo>
                    <a:pt x="116542" y="11090"/>
                  </a:lnTo>
                  <a:lnTo>
                    <a:pt x="142025" y="34783"/>
                  </a:lnTo>
                  <a:lnTo>
                    <a:pt x="175619" y="84540"/>
                  </a:lnTo>
                  <a:lnTo>
                    <a:pt x="194918" y="137973"/>
                  </a:lnTo>
                  <a:lnTo>
                    <a:pt x="200041" y="199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22839" y="1802544"/>
              <a:ext cx="136872" cy="215787"/>
            </a:xfrm>
            <a:custGeom>
              <a:avLst/>
              <a:gdLst/>
              <a:ahLst/>
              <a:cxnLst/>
              <a:rect l="0" t="0" r="0" b="0"/>
              <a:pathLst>
                <a:path w="136872" h="215787">
                  <a:moveTo>
                    <a:pt x="0" y="21057"/>
                  </a:moveTo>
                  <a:lnTo>
                    <a:pt x="19128" y="76102"/>
                  </a:lnTo>
                  <a:lnTo>
                    <a:pt x="40001" y="127510"/>
                  </a:lnTo>
                  <a:lnTo>
                    <a:pt x="60553" y="188280"/>
                  </a:lnTo>
                  <a:lnTo>
                    <a:pt x="72146" y="210022"/>
                  </a:lnTo>
                  <a:lnTo>
                    <a:pt x="78513" y="214884"/>
                  </a:lnTo>
                  <a:lnTo>
                    <a:pt x="85097" y="215786"/>
                  </a:lnTo>
                  <a:lnTo>
                    <a:pt x="91827" y="214047"/>
                  </a:lnTo>
                  <a:lnTo>
                    <a:pt x="97482" y="209379"/>
                  </a:lnTo>
                  <a:lnTo>
                    <a:pt x="106887" y="194833"/>
                  </a:lnTo>
                  <a:lnTo>
                    <a:pt x="117758" y="135260"/>
                  </a:lnTo>
                  <a:lnTo>
                    <a:pt x="124646" y="80401"/>
                  </a:lnTo>
                  <a:lnTo>
                    <a:pt x="134452" y="1984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794988" y="1808489"/>
              <a:ext cx="176663" cy="187273"/>
            </a:xfrm>
            <a:custGeom>
              <a:avLst/>
              <a:gdLst/>
              <a:ahLst/>
              <a:cxnLst/>
              <a:rect l="0" t="0" r="0" b="0"/>
              <a:pathLst>
                <a:path w="176663" h="187273">
                  <a:moveTo>
                    <a:pt x="38422" y="67755"/>
                  </a:moveTo>
                  <a:lnTo>
                    <a:pt x="75900" y="76088"/>
                  </a:lnTo>
                  <a:lnTo>
                    <a:pt x="127323" y="77850"/>
                  </a:lnTo>
                  <a:lnTo>
                    <a:pt x="148514" y="71851"/>
                  </a:lnTo>
                  <a:lnTo>
                    <a:pt x="157440" y="66976"/>
                  </a:lnTo>
                  <a:lnTo>
                    <a:pt x="170477" y="52201"/>
                  </a:lnTo>
                  <a:lnTo>
                    <a:pt x="175592" y="43347"/>
                  </a:lnTo>
                  <a:lnTo>
                    <a:pt x="176662" y="33936"/>
                  </a:lnTo>
                  <a:lnTo>
                    <a:pt x="171611" y="14119"/>
                  </a:lnTo>
                  <a:lnTo>
                    <a:pt x="163480" y="7431"/>
                  </a:lnTo>
                  <a:lnTo>
                    <a:pt x="138847" y="0"/>
                  </a:lnTo>
                  <a:lnTo>
                    <a:pt x="103273" y="1406"/>
                  </a:lnTo>
                  <a:lnTo>
                    <a:pt x="70505" y="14821"/>
                  </a:lnTo>
                  <a:lnTo>
                    <a:pt x="44158" y="33613"/>
                  </a:lnTo>
                  <a:lnTo>
                    <a:pt x="9078" y="83922"/>
                  </a:lnTo>
                  <a:lnTo>
                    <a:pt x="1984" y="104966"/>
                  </a:lnTo>
                  <a:lnTo>
                    <a:pt x="0" y="128747"/>
                  </a:lnTo>
                  <a:lnTo>
                    <a:pt x="3019" y="151014"/>
                  </a:lnTo>
                  <a:lnTo>
                    <a:pt x="7801" y="159526"/>
                  </a:lnTo>
                  <a:lnTo>
                    <a:pt x="22473" y="172103"/>
                  </a:lnTo>
                  <a:lnTo>
                    <a:pt x="50464" y="185760"/>
                  </a:lnTo>
                  <a:lnTo>
                    <a:pt x="73800" y="187272"/>
                  </a:lnTo>
                  <a:lnTo>
                    <a:pt x="103886" y="181546"/>
                  </a:lnTo>
                  <a:lnTo>
                    <a:pt x="122650" y="173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038390" y="1809392"/>
              <a:ext cx="110876" cy="210268"/>
            </a:xfrm>
            <a:custGeom>
              <a:avLst/>
              <a:gdLst/>
              <a:ahLst/>
              <a:cxnLst/>
              <a:rect l="0" t="0" r="0" b="0"/>
              <a:pathLst>
                <a:path w="110876" h="210268">
                  <a:moveTo>
                    <a:pt x="5590" y="66852"/>
                  </a:moveTo>
                  <a:lnTo>
                    <a:pt x="0" y="83619"/>
                  </a:lnTo>
                  <a:lnTo>
                    <a:pt x="376" y="101210"/>
                  </a:lnTo>
                  <a:lnTo>
                    <a:pt x="13308" y="158680"/>
                  </a:lnTo>
                  <a:lnTo>
                    <a:pt x="24514" y="191156"/>
                  </a:lnTo>
                  <a:lnTo>
                    <a:pt x="35838" y="208276"/>
                  </a:lnTo>
                  <a:lnTo>
                    <a:pt x="38623" y="210267"/>
                  </a:lnTo>
                  <a:lnTo>
                    <a:pt x="39310" y="208086"/>
                  </a:lnTo>
                  <a:lnTo>
                    <a:pt x="25910" y="157023"/>
                  </a:lnTo>
                  <a:lnTo>
                    <a:pt x="10173" y="98050"/>
                  </a:lnTo>
                  <a:lnTo>
                    <a:pt x="7626" y="72139"/>
                  </a:lnTo>
                  <a:lnTo>
                    <a:pt x="12734" y="48145"/>
                  </a:lnTo>
                  <a:lnTo>
                    <a:pt x="17371" y="36833"/>
                  </a:lnTo>
                  <a:lnTo>
                    <a:pt x="31883" y="21145"/>
                  </a:lnTo>
                  <a:lnTo>
                    <a:pt x="69795" y="1541"/>
                  </a:lnTo>
                  <a:lnTo>
                    <a:pt x="87159" y="0"/>
                  </a:lnTo>
                  <a:lnTo>
                    <a:pt x="110875" y="3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191378" y="1807483"/>
              <a:ext cx="160312" cy="202381"/>
            </a:xfrm>
            <a:custGeom>
              <a:avLst/>
              <a:gdLst/>
              <a:ahLst/>
              <a:cxnLst/>
              <a:rect l="0" t="0" r="0" b="0"/>
              <a:pathLst>
                <a:path w="160312" h="202381">
                  <a:moveTo>
                    <a:pt x="115814" y="5590"/>
                  </a:moveTo>
                  <a:lnTo>
                    <a:pt x="99046" y="0"/>
                  </a:lnTo>
                  <a:lnTo>
                    <a:pt x="66262" y="2114"/>
                  </a:lnTo>
                  <a:lnTo>
                    <a:pt x="32502" y="15738"/>
                  </a:lnTo>
                  <a:lnTo>
                    <a:pt x="5861" y="34593"/>
                  </a:lnTo>
                  <a:lnTo>
                    <a:pt x="2737" y="42473"/>
                  </a:lnTo>
                  <a:lnTo>
                    <a:pt x="2995" y="51235"/>
                  </a:lnTo>
                  <a:lnTo>
                    <a:pt x="5506" y="60587"/>
                  </a:lnTo>
                  <a:lnTo>
                    <a:pt x="11860" y="67991"/>
                  </a:lnTo>
                  <a:lnTo>
                    <a:pt x="31397" y="79337"/>
                  </a:lnTo>
                  <a:lnTo>
                    <a:pt x="92536" y="94677"/>
                  </a:lnTo>
                  <a:lnTo>
                    <a:pt x="136432" y="118853"/>
                  </a:lnTo>
                  <a:lnTo>
                    <a:pt x="151494" y="135478"/>
                  </a:lnTo>
                  <a:lnTo>
                    <a:pt x="157148" y="144824"/>
                  </a:lnTo>
                  <a:lnTo>
                    <a:pt x="160311" y="164568"/>
                  </a:lnTo>
                  <a:lnTo>
                    <a:pt x="159517" y="174746"/>
                  </a:lnTo>
                  <a:lnTo>
                    <a:pt x="155477" y="182701"/>
                  </a:lnTo>
                  <a:lnTo>
                    <a:pt x="141631" y="194660"/>
                  </a:lnTo>
                  <a:lnTo>
                    <a:pt x="102926" y="202380"/>
                  </a:lnTo>
                  <a:lnTo>
                    <a:pt x="47020" y="196584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409645" y="1820724"/>
              <a:ext cx="181817" cy="175027"/>
            </a:xfrm>
            <a:custGeom>
              <a:avLst/>
              <a:gdLst/>
              <a:ahLst/>
              <a:cxnLst/>
              <a:rect l="0" t="0" r="0" b="0"/>
              <a:pathLst>
                <a:path w="181817" h="175027">
                  <a:moveTo>
                    <a:pt x="2832" y="55520"/>
                  </a:moveTo>
                  <a:lnTo>
                    <a:pt x="56976" y="55520"/>
                  </a:lnTo>
                  <a:lnTo>
                    <a:pt x="111923" y="55520"/>
                  </a:lnTo>
                  <a:lnTo>
                    <a:pt x="148239" y="44341"/>
                  </a:lnTo>
                  <a:lnTo>
                    <a:pt x="154752" y="37539"/>
                  </a:lnTo>
                  <a:lnTo>
                    <a:pt x="157924" y="29495"/>
                  </a:lnTo>
                  <a:lnTo>
                    <a:pt x="158869" y="20622"/>
                  </a:lnTo>
                  <a:lnTo>
                    <a:pt x="155989" y="13537"/>
                  </a:lnTo>
                  <a:lnTo>
                    <a:pt x="143432" y="2546"/>
                  </a:lnTo>
                  <a:lnTo>
                    <a:pt x="123032" y="0"/>
                  </a:lnTo>
                  <a:lnTo>
                    <a:pt x="77398" y="7898"/>
                  </a:lnTo>
                  <a:lnTo>
                    <a:pt x="50792" y="22952"/>
                  </a:lnTo>
                  <a:lnTo>
                    <a:pt x="28090" y="42231"/>
                  </a:lnTo>
                  <a:lnTo>
                    <a:pt x="12136" y="68350"/>
                  </a:lnTo>
                  <a:lnTo>
                    <a:pt x="0" y="103905"/>
                  </a:lnTo>
                  <a:lnTo>
                    <a:pt x="944" y="115852"/>
                  </a:lnTo>
                  <a:lnTo>
                    <a:pt x="11352" y="138486"/>
                  </a:lnTo>
                  <a:lnTo>
                    <a:pt x="30795" y="154005"/>
                  </a:lnTo>
                  <a:lnTo>
                    <a:pt x="75816" y="173500"/>
                  </a:lnTo>
                  <a:lnTo>
                    <a:pt x="100390" y="175026"/>
                  </a:lnTo>
                  <a:lnTo>
                    <a:pt x="163468" y="164584"/>
                  </a:lnTo>
                  <a:lnTo>
                    <a:pt x="181816" y="160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76473" y="2339498"/>
            <a:ext cx="1934554" cy="569413"/>
            <a:chOff x="476473" y="2339498"/>
            <a:chExt cx="1934554" cy="569413"/>
          </a:xfrm>
        </p:grpSpPr>
        <p:sp>
          <p:nvSpPr>
            <p:cNvPr id="72" name="Freeform 71"/>
            <p:cNvSpPr/>
            <p:nvPr/>
          </p:nvSpPr>
          <p:spPr>
            <a:xfrm>
              <a:off x="476473" y="2599765"/>
              <a:ext cx="189900" cy="205831"/>
            </a:xfrm>
            <a:custGeom>
              <a:avLst/>
              <a:gdLst/>
              <a:ahLst/>
              <a:cxnLst/>
              <a:rect l="0" t="0" r="0" b="0"/>
              <a:pathLst>
                <a:path w="189900" h="205831">
                  <a:moveTo>
                    <a:pt x="123651" y="24002"/>
                  </a:moveTo>
                  <a:lnTo>
                    <a:pt x="112472" y="12823"/>
                  </a:lnTo>
                  <a:lnTo>
                    <a:pt x="83164" y="283"/>
                  </a:lnTo>
                  <a:lnTo>
                    <a:pt x="73263" y="0"/>
                  </a:lnTo>
                  <a:lnTo>
                    <a:pt x="56023" y="5926"/>
                  </a:lnTo>
                  <a:lnTo>
                    <a:pt x="33163" y="22416"/>
                  </a:lnTo>
                  <a:lnTo>
                    <a:pt x="17161" y="47708"/>
                  </a:lnTo>
                  <a:lnTo>
                    <a:pt x="2443" y="88866"/>
                  </a:lnTo>
                  <a:lnTo>
                    <a:pt x="0" y="127319"/>
                  </a:lnTo>
                  <a:lnTo>
                    <a:pt x="7335" y="166009"/>
                  </a:lnTo>
                  <a:lnTo>
                    <a:pt x="17753" y="184992"/>
                  </a:lnTo>
                  <a:lnTo>
                    <a:pt x="33301" y="198108"/>
                  </a:lnTo>
                  <a:lnTo>
                    <a:pt x="42361" y="203244"/>
                  </a:lnTo>
                  <a:lnTo>
                    <a:pt x="64905" y="205830"/>
                  </a:lnTo>
                  <a:lnTo>
                    <a:pt x="111917" y="197959"/>
                  </a:lnTo>
                  <a:lnTo>
                    <a:pt x="144351" y="177320"/>
                  </a:lnTo>
                  <a:lnTo>
                    <a:pt x="177176" y="146141"/>
                  </a:lnTo>
                  <a:lnTo>
                    <a:pt x="187604" y="127419"/>
                  </a:lnTo>
                  <a:lnTo>
                    <a:pt x="189899" y="101161"/>
                  </a:lnTo>
                  <a:lnTo>
                    <a:pt x="185850" y="73503"/>
                  </a:lnTo>
                  <a:lnTo>
                    <a:pt x="176251" y="53411"/>
                  </a:lnTo>
                  <a:lnTo>
                    <a:pt x="152104" y="28946"/>
                  </a:lnTo>
                  <a:lnTo>
                    <a:pt x="122723" y="12469"/>
                  </a:lnTo>
                  <a:lnTo>
                    <a:pt x="105301" y="10297"/>
                  </a:lnTo>
                  <a:lnTo>
                    <a:pt x="81537" y="13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8854" y="2590019"/>
              <a:ext cx="144376" cy="318892"/>
            </a:xfrm>
            <a:custGeom>
              <a:avLst/>
              <a:gdLst/>
              <a:ahLst/>
              <a:cxnLst/>
              <a:rect l="0" t="0" r="0" b="0"/>
              <a:pathLst>
                <a:path w="144376" h="318892">
                  <a:moveTo>
                    <a:pt x="57612" y="54805"/>
                  </a:moveTo>
                  <a:lnTo>
                    <a:pt x="49279" y="92283"/>
                  </a:lnTo>
                  <a:lnTo>
                    <a:pt x="47517" y="143706"/>
                  </a:lnTo>
                  <a:lnTo>
                    <a:pt x="54405" y="206160"/>
                  </a:lnTo>
                  <a:lnTo>
                    <a:pt x="60098" y="264770"/>
                  </a:lnTo>
                  <a:lnTo>
                    <a:pt x="63396" y="292012"/>
                  </a:lnTo>
                  <a:lnTo>
                    <a:pt x="60962" y="315818"/>
                  </a:lnTo>
                  <a:lnTo>
                    <a:pt x="58676" y="318891"/>
                  </a:lnTo>
                  <a:lnTo>
                    <a:pt x="55981" y="316260"/>
                  </a:lnTo>
                  <a:lnTo>
                    <a:pt x="36412" y="252843"/>
                  </a:lnTo>
                  <a:lnTo>
                    <a:pt x="22489" y="192710"/>
                  </a:lnTo>
                  <a:lnTo>
                    <a:pt x="15709" y="132911"/>
                  </a:lnTo>
                  <a:lnTo>
                    <a:pt x="4318" y="76039"/>
                  </a:lnTo>
                  <a:lnTo>
                    <a:pt x="0" y="49035"/>
                  </a:lnTo>
                  <a:lnTo>
                    <a:pt x="1981" y="25334"/>
                  </a:lnTo>
                  <a:lnTo>
                    <a:pt x="6487" y="16440"/>
                  </a:lnTo>
                  <a:lnTo>
                    <a:pt x="20852" y="3439"/>
                  </a:lnTo>
                  <a:lnTo>
                    <a:pt x="42054" y="0"/>
                  </a:lnTo>
                  <a:lnTo>
                    <a:pt x="67075" y="3541"/>
                  </a:lnTo>
                  <a:lnTo>
                    <a:pt x="105129" y="18689"/>
                  </a:lnTo>
                  <a:lnTo>
                    <a:pt x="123964" y="31344"/>
                  </a:lnTo>
                  <a:lnTo>
                    <a:pt x="137015" y="51007"/>
                  </a:lnTo>
                  <a:lnTo>
                    <a:pt x="144375" y="74174"/>
                  </a:lnTo>
                  <a:lnTo>
                    <a:pt x="143746" y="96169"/>
                  </a:lnTo>
                  <a:lnTo>
                    <a:pt x="136448" y="114523"/>
                  </a:lnTo>
                  <a:lnTo>
                    <a:pt x="131226" y="122693"/>
                  </a:lnTo>
                  <a:lnTo>
                    <a:pt x="116066" y="134890"/>
                  </a:lnTo>
                  <a:lnTo>
                    <a:pt x="77737" y="152253"/>
                  </a:lnTo>
                  <a:lnTo>
                    <a:pt x="57198" y="153487"/>
                  </a:lnTo>
                  <a:lnTo>
                    <a:pt x="26026" y="149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6057" y="2546807"/>
              <a:ext cx="154702" cy="182720"/>
            </a:xfrm>
            <a:custGeom>
              <a:avLst/>
              <a:gdLst/>
              <a:ahLst/>
              <a:cxnLst/>
              <a:rect l="0" t="0" r="0" b="0"/>
              <a:pathLst>
                <a:path w="154702" h="182720">
                  <a:moveTo>
                    <a:pt x="28865" y="76960"/>
                  </a:moveTo>
                  <a:lnTo>
                    <a:pt x="87482" y="71371"/>
                  </a:lnTo>
                  <a:lnTo>
                    <a:pt x="127861" y="62306"/>
                  </a:lnTo>
                  <a:lnTo>
                    <a:pt x="138146" y="56662"/>
                  </a:lnTo>
                  <a:lnTo>
                    <a:pt x="152694" y="41033"/>
                  </a:lnTo>
                  <a:lnTo>
                    <a:pt x="154701" y="33121"/>
                  </a:lnTo>
                  <a:lnTo>
                    <a:pt x="153700" y="25507"/>
                  </a:lnTo>
                  <a:lnTo>
                    <a:pt x="150693" y="18092"/>
                  </a:lnTo>
                  <a:lnTo>
                    <a:pt x="137993" y="6733"/>
                  </a:lnTo>
                  <a:lnTo>
                    <a:pt x="129693" y="2066"/>
                  </a:lnTo>
                  <a:lnTo>
                    <a:pt x="107992" y="0"/>
                  </a:lnTo>
                  <a:lnTo>
                    <a:pt x="85090" y="4151"/>
                  </a:lnTo>
                  <a:lnTo>
                    <a:pt x="59042" y="19642"/>
                  </a:lnTo>
                  <a:lnTo>
                    <a:pt x="29280" y="48957"/>
                  </a:lnTo>
                  <a:lnTo>
                    <a:pt x="11050" y="78021"/>
                  </a:lnTo>
                  <a:lnTo>
                    <a:pt x="3400" y="99658"/>
                  </a:lnTo>
                  <a:lnTo>
                    <a:pt x="0" y="124873"/>
                  </a:lnTo>
                  <a:lnTo>
                    <a:pt x="4727" y="145438"/>
                  </a:lnTo>
                  <a:lnTo>
                    <a:pt x="15797" y="162377"/>
                  </a:lnTo>
                  <a:lnTo>
                    <a:pt x="32416" y="177704"/>
                  </a:lnTo>
                  <a:lnTo>
                    <a:pt x="42930" y="181557"/>
                  </a:lnTo>
                  <a:lnTo>
                    <a:pt x="67092" y="182719"/>
                  </a:lnTo>
                  <a:lnTo>
                    <a:pt x="119990" y="173974"/>
                  </a:lnTo>
                  <a:lnTo>
                    <a:pt x="144678" y="171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90298" y="2529010"/>
              <a:ext cx="131008" cy="213900"/>
            </a:xfrm>
            <a:custGeom>
              <a:avLst/>
              <a:gdLst/>
              <a:ahLst/>
              <a:cxnLst/>
              <a:rect l="0" t="0" r="0" b="0"/>
              <a:pathLst>
                <a:path w="131008" h="213900">
                  <a:moveTo>
                    <a:pt x="4665" y="94757"/>
                  </a:moveTo>
                  <a:lnTo>
                    <a:pt x="22624" y="155867"/>
                  </a:lnTo>
                  <a:lnTo>
                    <a:pt x="39814" y="210299"/>
                  </a:lnTo>
                  <a:lnTo>
                    <a:pt x="39796" y="213899"/>
                  </a:lnTo>
                  <a:lnTo>
                    <a:pt x="37445" y="212789"/>
                  </a:lnTo>
                  <a:lnTo>
                    <a:pt x="29762" y="202198"/>
                  </a:lnTo>
                  <a:lnTo>
                    <a:pt x="11754" y="151236"/>
                  </a:lnTo>
                  <a:lnTo>
                    <a:pt x="0" y="91572"/>
                  </a:lnTo>
                  <a:lnTo>
                    <a:pt x="1812" y="66435"/>
                  </a:lnTo>
                  <a:lnTo>
                    <a:pt x="14998" y="32553"/>
                  </a:lnTo>
                  <a:lnTo>
                    <a:pt x="30315" y="17198"/>
                  </a:lnTo>
                  <a:lnTo>
                    <a:pt x="49990" y="7644"/>
                  </a:lnTo>
                  <a:lnTo>
                    <a:pt x="97630" y="1510"/>
                  </a:lnTo>
                  <a:lnTo>
                    <a:pt x="1310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44187" y="2557466"/>
              <a:ext cx="177161" cy="161058"/>
            </a:xfrm>
            <a:custGeom>
              <a:avLst/>
              <a:gdLst/>
              <a:ahLst/>
              <a:cxnLst/>
              <a:rect l="0" t="0" r="0" b="0"/>
              <a:pathLst>
                <a:path w="177161" h="161058">
                  <a:moveTo>
                    <a:pt x="92932" y="108415"/>
                  </a:moveTo>
                  <a:lnTo>
                    <a:pt x="108573" y="90434"/>
                  </a:lnTo>
                  <a:lnTo>
                    <a:pt x="116651" y="73517"/>
                  </a:lnTo>
                  <a:lnTo>
                    <a:pt x="117902" y="54300"/>
                  </a:lnTo>
                  <a:lnTo>
                    <a:pt x="113388" y="35231"/>
                  </a:lnTo>
                  <a:lnTo>
                    <a:pt x="103583" y="18957"/>
                  </a:lnTo>
                  <a:lnTo>
                    <a:pt x="88307" y="7045"/>
                  </a:lnTo>
                  <a:lnTo>
                    <a:pt x="79320" y="2230"/>
                  </a:lnTo>
                  <a:lnTo>
                    <a:pt x="59976" y="0"/>
                  </a:lnTo>
                  <a:lnTo>
                    <a:pt x="39680" y="4079"/>
                  </a:lnTo>
                  <a:lnTo>
                    <a:pt x="18962" y="13690"/>
                  </a:lnTo>
                  <a:lnTo>
                    <a:pt x="12033" y="23038"/>
                  </a:lnTo>
                  <a:lnTo>
                    <a:pt x="2281" y="62971"/>
                  </a:lnTo>
                  <a:lnTo>
                    <a:pt x="0" y="90947"/>
                  </a:lnTo>
                  <a:lnTo>
                    <a:pt x="5225" y="112740"/>
                  </a:lnTo>
                  <a:lnTo>
                    <a:pt x="27644" y="151383"/>
                  </a:lnTo>
                  <a:lnTo>
                    <a:pt x="35369" y="156948"/>
                  </a:lnTo>
                  <a:lnTo>
                    <a:pt x="44028" y="159487"/>
                  </a:lnTo>
                  <a:lnTo>
                    <a:pt x="53310" y="160011"/>
                  </a:lnTo>
                  <a:lnTo>
                    <a:pt x="69863" y="154353"/>
                  </a:lnTo>
                  <a:lnTo>
                    <a:pt x="77552" y="149569"/>
                  </a:lnTo>
                  <a:lnTo>
                    <a:pt x="89216" y="131775"/>
                  </a:lnTo>
                  <a:lnTo>
                    <a:pt x="95960" y="109439"/>
                  </a:lnTo>
                  <a:lnTo>
                    <a:pt x="95057" y="87813"/>
                  </a:lnTo>
                  <a:lnTo>
                    <a:pt x="94349" y="85321"/>
                  </a:lnTo>
                  <a:lnTo>
                    <a:pt x="93562" y="95032"/>
                  </a:lnTo>
                  <a:lnTo>
                    <a:pt x="104297" y="121217"/>
                  </a:lnTo>
                  <a:lnTo>
                    <a:pt x="122295" y="145613"/>
                  </a:lnTo>
                  <a:lnTo>
                    <a:pt x="141857" y="154194"/>
                  </a:lnTo>
                  <a:lnTo>
                    <a:pt x="177160" y="16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56225" y="2371083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2448"/>
                  </a:lnTo>
                  <a:lnTo>
                    <a:pt x="6643" y="188203"/>
                  </a:lnTo>
                  <a:lnTo>
                    <a:pt x="10179" y="238648"/>
                  </a:lnTo>
                  <a:lnTo>
                    <a:pt x="21855" y="297614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37119" y="2518482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3539" y="0"/>
                  </a:lnTo>
                  <a:lnTo>
                    <a:pt x="129364" y="7236"/>
                  </a:lnTo>
                  <a:lnTo>
                    <a:pt x="70484" y="9878"/>
                  </a:lnTo>
                  <a:lnTo>
                    <a:pt x="2946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13055" y="2560596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9450" y="106972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42445" y="24763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95251" y="2581653"/>
              <a:ext cx="107479" cy="116015"/>
            </a:xfrm>
            <a:custGeom>
              <a:avLst/>
              <a:gdLst/>
              <a:ahLst/>
              <a:cxnLst/>
              <a:rect l="0" t="0" r="0" b="0"/>
              <a:pathLst>
                <a:path w="107479" h="116015">
                  <a:moveTo>
                    <a:pt x="84065" y="0"/>
                  </a:moveTo>
                  <a:lnTo>
                    <a:pt x="50443" y="10745"/>
                  </a:lnTo>
                  <a:lnTo>
                    <a:pt x="25448" y="25832"/>
                  </a:lnTo>
                  <a:lnTo>
                    <a:pt x="8100" y="44236"/>
                  </a:lnTo>
                  <a:lnTo>
                    <a:pt x="1836" y="54057"/>
                  </a:lnTo>
                  <a:lnTo>
                    <a:pt x="0" y="64114"/>
                  </a:lnTo>
                  <a:lnTo>
                    <a:pt x="4198" y="84647"/>
                  </a:lnTo>
                  <a:lnTo>
                    <a:pt x="19716" y="110348"/>
                  </a:lnTo>
                  <a:lnTo>
                    <a:pt x="28298" y="114510"/>
                  </a:lnTo>
                  <a:lnTo>
                    <a:pt x="50311" y="116014"/>
                  </a:lnTo>
                  <a:lnTo>
                    <a:pt x="72572" y="106544"/>
                  </a:lnTo>
                  <a:lnTo>
                    <a:pt x="91825" y="90637"/>
                  </a:lnTo>
                  <a:lnTo>
                    <a:pt x="104281" y="71868"/>
                  </a:lnTo>
                  <a:lnTo>
                    <a:pt x="107478" y="51829"/>
                  </a:lnTo>
                  <a:lnTo>
                    <a:pt x="106692" y="41572"/>
                  </a:lnTo>
                  <a:lnTo>
                    <a:pt x="99581" y="23936"/>
                  </a:lnTo>
                  <a:lnTo>
                    <a:pt x="89791" y="10638"/>
                  </a:lnTo>
                  <a:lnTo>
                    <a:pt x="735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42487" y="2508080"/>
              <a:ext cx="157928" cy="157802"/>
            </a:xfrm>
            <a:custGeom>
              <a:avLst/>
              <a:gdLst/>
              <a:ahLst/>
              <a:cxnLst/>
              <a:rect l="0" t="0" r="0" b="0"/>
              <a:pathLst>
                <a:path w="157928" h="157802">
                  <a:moveTo>
                    <a:pt x="0" y="73573"/>
                  </a:moveTo>
                  <a:lnTo>
                    <a:pt x="15641" y="91554"/>
                  </a:lnTo>
                  <a:lnTo>
                    <a:pt x="23719" y="108471"/>
                  </a:lnTo>
                  <a:lnTo>
                    <a:pt x="29254" y="143315"/>
                  </a:lnTo>
                  <a:lnTo>
                    <a:pt x="27692" y="149313"/>
                  </a:lnTo>
                  <a:lnTo>
                    <a:pt x="24310" y="150973"/>
                  </a:lnTo>
                  <a:lnTo>
                    <a:pt x="19716" y="149739"/>
                  </a:lnTo>
                  <a:lnTo>
                    <a:pt x="16653" y="143068"/>
                  </a:lnTo>
                  <a:lnTo>
                    <a:pt x="11738" y="90333"/>
                  </a:lnTo>
                  <a:lnTo>
                    <a:pt x="13405" y="59965"/>
                  </a:lnTo>
                  <a:lnTo>
                    <a:pt x="27498" y="24307"/>
                  </a:lnTo>
                  <a:lnTo>
                    <a:pt x="39907" y="6444"/>
                  </a:lnTo>
                  <a:lnTo>
                    <a:pt x="47662" y="1914"/>
                  </a:lnTo>
                  <a:lnTo>
                    <a:pt x="65637" y="0"/>
                  </a:lnTo>
                  <a:lnTo>
                    <a:pt x="95487" y="11090"/>
                  </a:lnTo>
                  <a:lnTo>
                    <a:pt x="109899" y="25915"/>
                  </a:lnTo>
                  <a:lnTo>
                    <a:pt x="139470" y="84539"/>
                  </a:lnTo>
                  <a:lnTo>
                    <a:pt x="149724" y="106523"/>
                  </a:lnTo>
                  <a:lnTo>
                    <a:pt x="157927" y="157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52297" y="2497425"/>
              <a:ext cx="169839" cy="164048"/>
            </a:xfrm>
            <a:custGeom>
              <a:avLst/>
              <a:gdLst/>
              <a:ahLst/>
              <a:cxnLst/>
              <a:rect l="0" t="0" r="0" b="0"/>
              <a:pathLst>
                <a:path w="169839" h="164048">
                  <a:moveTo>
                    <a:pt x="106045" y="0"/>
                  </a:moveTo>
                  <a:lnTo>
                    <a:pt x="63353" y="3120"/>
                  </a:lnTo>
                  <a:lnTo>
                    <a:pt x="32174" y="14572"/>
                  </a:lnTo>
                  <a:lnTo>
                    <a:pt x="21702" y="20243"/>
                  </a:lnTo>
                  <a:lnTo>
                    <a:pt x="6948" y="35903"/>
                  </a:lnTo>
                  <a:lnTo>
                    <a:pt x="1376" y="44993"/>
                  </a:lnTo>
                  <a:lnTo>
                    <a:pt x="0" y="53392"/>
                  </a:lnTo>
                  <a:lnTo>
                    <a:pt x="1423" y="61331"/>
                  </a:lnTo>
                  <a:lnTo>
                    <a:pt x="4712" y="68963"/>
                  </a:lnTo>
                  <a:lnTo>
                    <a:pt x="12753" y="74051"/>
                  </a:lnTo>
                  <a:lnTo>
                    <a:pt x="64567" y="85337"/>
                  </a:lnTo>
                  <a:lnTo>
                    <a:pt x="125799" y="101922"/>
                  </a:lnTo>
                  <a:lnTo>
                    <a:pt x="147580" y="108859"/>
                  </a:lnTo>
                  <a:lnTo>
                    <a:pt x="162719" y="122081"/>
                  </a:lnTo>
                  <a:lnTo>
                    <a:pt x="168394" y="130521"/>
                  </a:lnTo>
                  <a:lnTo>
                    <a:pt x="169838" y="138486"/>
                  </a:lnTo>
                  <a:lnTo>
                    <a:pt x="168461" y="146136"/>
                  </a:lnTo>
                  <a:lnTo>
                    <a:pt x="165203" y="153576"/>
                  </a:lnTo>
                  <a:lnTo>
                    <a:pt x="158351" y="158536"/>
                  </a:lnTo>
                  <a:lnTo>
                    <a:pt x="138261" y="164047"/>
                  </a:lnTo>
                  <a:lnTo>
                    <a:pt x="88190" y="159542"/>
                  </a:lnTo>
                  <a:lnTo>
                    <a:pt x="6393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05699" y="2339498"/>
              <a:ext cx="197022" cy="379026"/>
            </a:xfrm>
            <a:custGeom>
              <a:avLst/>
              <a:gdLst/>
              <a:ahLst/>
              <a:cxnLst/>
              <a:rect l="0" t="0" r="0" b="0"/>
              <a:pathLst>
                <a:path w="197022" h="379026">
                  <a:moveTo>
                    <a:pt x="0" y="0"/>
                  </a:moveTo>
                  <a:lnTo>
                    <a:pt x="54115" y="42661"/>
                  </a:lnTo>
                  <a:lnTo>
                    <a:pt x="110729" y="87395"/>
                  </a:lnTo>
                  <a:lnTo>
                    <a:pt x="167085" y="139343"/>
                  </a:lnTo>
                  <a:lnTo>
                    <a:pt x="180715" y="160196"/>
                  </a:lnTo>
                  <a:lnTo>
                    <a:pt x="193795" y="198244"/>
                  </a:lnTo>
                  <a:lnTo>
                    <a:pt x="197021" y="237983"/>
                  </a:lnTo>
                  <a:lnTo>
                    <a:pt x="185144" y="294248"/>
                  </a:lnTo>
                  <a:lnTo>
                    <a:pt x="169631" y="320631"/>
                  </a:lnTo>
                  <a:lnTo>
                    <a:pt x="133444" y="357673"/>
                  </a:lnTo>
                  <a:lnTo>
                    <a:pt x="110509" y="372699"/>
                  </a:lnTo>
                  <a:lnTo>
                    <a:pt x="94756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00497" y="2592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119338" y="3065964"/>
            <a:ext cx="2342597" cy="638926"/>
            <a:chOff x="3119338" y="3065964"/>
            <a:chExt cx="2342597" cy="638926"/>
          </a:xfrm>
        </p:grpSpPr>
        <p:sp>
          <p:nvSpPr>
            <p:cNvPr id="87" name="Freeform 86"/>
            <p:cNvSpPr/>
            <p:nvPr/>
          </p:nvSpPr>
          <p:spPr>
            <a:xfrm>
              <a:off x="3119338" y="3228702"/>
              <a:ext cx="270839" cy="476188"/>
            </a:xfrm>
            <a:custGeom>
              <a:avLst/>
              <a:gdLst/>
              <a:ahLst/>
              <a:cxnLst/>
              <a:rect l="0" t="0" r="0" b="0"/>
              <a:pathLst>
                <a:path w="270839" h="476188">
                  <a:moveTo>
                    <a:pt x="176081" y="163645"/>
                  </a:moveTo>
                  <a:lnTo>
                    <a:pt x="176081" y="105029"/>
                  </a:lnTo>
                  <a:lnTo>
                    <a:pt x="164903" y="70238"/>
                  </a:lnTo>
                  <a:lnTo>
                    <a:pt x="117518" y="11426"/>
                  </a:lnTo>
                  <a:lnTo>
                    <a:pt x="96631" y="2405"/>
                  </a:lnTo>
                  <a:lnTo>
                    <a:pt x="84510" y="0"/>
                  </a:lnTo>
                  <a:lnTo>
                    <a:pt x="61684" y="3566"/>
                  </a:lnTo>
                  <a:lnTo>
                    <a:pt x="32221" y="18728"/>
                  </a:lnTo>
                  <a:lnTo>
                    <a:pt x="17387" y="32557"/>
                  </a:lnTo>
                  <a:lnTo>
                    <a:pt x="6895" y="50402"/>
                  </a:lnTo>
                  <a:lnTo>
                    <a:pt x="0" y="91357"/>
                  </a:lnTo>
                  <a:lnTo>
                    <a:pt x="6076" y="140787"/>
                  </a:lnTo>
                  <a:lnTo>
                    <a:pt x="16395" y="172470"/>
                  </a:lnTo>
                  <a:lnTo>
                    <a:pt x="27511" y="189404"/>
                  </a:lnTo>
                  <a:lnTo>
                    <a:pt x="43369" y="201610"/>
                  </a:lnTo>
                  <a:lnTo>
                    <a:pt x="63286" y="209764"/>
                  </a:lnTo>
                  <a:lnTo>
                    <a:pt x="87736" y="213389"/>
                  </a:lnTo>
                  <a:lnTo>
                    <a:pt x="111080" y="208760"/>
                  </a:lnTo>
                  <a:lnTo>
                    <a:pt x="122219" y="204250"/>
                  </a:lnTo>
                  <a:lnTo>
                    <a:pt x="137715" y="189881"/>
                  </a:lnTo>
                  <a:lnTo>
                    <a:pt x="143484" y="181136"/>
                  </a:lnTo>
                  <a:lnTo>
                    <a:pt x="148501" y="178815"/>
                  </a:lnTo>
                  <a:lnTo>
                    <a:pt x="153015" y="180778"/>
                  </a:lnTo>
                  <a:lnTo>
                    <a:pt x="157194" y="185595"/>
                  </a:lnTo>
                  <a:lnTo>
                    <a:pt x="161838" y="203427"/>
                  </a:lnTo>
                  <a:lnTo>
                    <a:pt x="165064" y="266500"/>
                  </a:lnTo>
                  <a:lnTo>
                    <a:pt x="165456" y="321786"/>
                  </a:lnTo>
                  <a:lnTo>
                    <a:pt x="171123" y="377767"/>
                  </a:lnTo>
                  <a:lnTo>
                    <a:pt x="175102" y="441121"/>
                  </a:lnTo>
                  <a:lnTo>
                    <a:pt x="175791" y="476187"/>
                  </a:lnTo>
                  <a:lnTo>
                    <a:pt x="179184" y="417201"/>
                  </a:lnTo>
                  <a:lnTo>
                    <a:pt x="185649" y="396829"/>
                  </a:lnTo>
                  <a:lnTo>
                    <a:pt x="196322" y="379976"/>
                  </a:lnTo>
                  <a:lnTo>
                    <a:pt x="211983" y="367807"/>
                  </a:lnTo>
                  <a:lnTo>
                    <a:pt x="270838" y="342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92412" y="3287062"/>
              <a:ext cx="29392" cy="210571"/>
            </a:xfrm>
            <a:custGeom>
              <a:avLst/>
              <a:gdLst/>
              <a:ahLst/>
              <a:cxnLst/>
              <a:rect l="0" t="0" r="0" b="0"/>
              <a:pathLst>
                <a:path w="29392" h="21057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27331"/>
                  </a:lnTo>
                  <a:lnTo>
                    <a:pt x="23901" y="188026"/>
                  </a:lnTo>
                  <a:lnTo>
                    <a:pt x="2939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16518" y="338181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0"/>
                  </a:lnTo>
                  <a:lnTo>
                    <a:pt x="81451" y="5589"/>
                  </a:lnTo>
                  <a:lnTo>
                    <a:pt x="1998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02404" y="3150192"/>
              <a:ext cx="322784" cy="325106"/>
            </a:xfrm>
            <a:custGeom>
              <a:avLst/>
              <a:gdLst/>
              <a:ahLst/>
              <a:cxnLst/>
              <a:rect l="0" t="0" r="0" b="0"/>
              <a:pathLst>
                <a:path w="322784" h="325106">
                  <a:moveTo>
                    <a:pt x="203710" y="0"/>
                  </a:moveTo>
                  <a:lnTo>
                    <a:pt x="166232" y="8333"/>
                  </a:lnTo>
                  <a:lnTo>
                    <a:pt x="109219" y="10095"/>
                  </a:lnTo>
                  <a:lnTo>
                    <a:pt x="50037" y="3207"/>
                  </a:lnTo>
                  <a:lnTo>
                    <a:pt x="21547" y="1425"/>
                  </a:lnTo>
                  <a:lnTo>
                    <a:pt x="12078" y="5630"/>
                  </a:lnTo>
                  <a:lnTo>
                    <a:pt x="5765" y="13112"/>
                  </a:lnTo>
                  <a:lnTo>
                    <a:pt x="1557" y="22779"/>
                  </a:lnTo>
                  <a:lnTo>
                    <a:pt x="0" y="42879"/>
                  </a:lnTo>
                  <a:lnTo>
                    <a:pt x="14799" y="105352"/>
                  </a:lnTo>
                  <a:lnTo>
                    <a:pt x="18108" y="115858"/>
                  </a:lnTo>
                  <a:lnTo>
                    <a:pt x="23823" y="121692"/>
                  </a:lnTo>
                  <a:lnTo>
                    <a:pt x="31143" y="124412"/>
                  </a:lnTo>
                  <a:lnTo>
                    <a:pt x="48635" y="124315"/>
                  </a:lnTo>
                  <a:lnTo>
                    <a:pt x="111544" y="109478"/>
                  </a:lnTo>
                  <a:lnTo>
                    <a:pt x="167783" y="109233"/>
                  </a:lnTo>
                  <a:lnTo>
                    <a:pt x="218970" y="120103"/>
                  </a:lnTo>
                  <a:lnTo>
                    <a:pt x="264566" y="141921"/>
                  </a:lnTo>
                  <a:lnTo>
                    <a:pt x="281839" y="155102"/>
                  </a:lnTo>
                  <a:lnTo>
                    <a:pt x="299129" y="181267"/>
                  </a:lnTo>
                  <a:lnTo>
                    <a:pt x="322783" y="242355"/>
                  </a:lnTo>
                  <a:lnTo>
                    <a:pt x="320582" y="263301"/>
                  </a:lnTo>
                  <a:lnTo>
                    <a:pt x="311805" y="283139"/>
                  </a:lnTo>
                  <a:lnTo>
                    <a:pt x="300105" y="299755"/>
                  </a:lnTo>
                  <a:lnTo>
                    <a:pt x="283987" y="311819"/>
                  </a:lnTo>
                  <a:lnTo>
                    <a:pt x="262785" y="319910"/>
                  </a:lnTo>
                  <a:lnTo>
                    <a:pt x="201514" y="325105"/>
                  </a:lnTo>
                  <a:lnTo>
                    <a:pt x="144265" y="320541"/>
                  </a:lnTo>
                  <a:lnTo>
                    <a:pt x="11948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95668" y="3192306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2995" y="17958"/>
                  </a:lnTo>
                  <a:lnTo>
                    <a:pt x="38751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27253" y="3287062"/>
              <a:ext cx="157929" cy="18624"/>
            </a:xfrm>
            <a:custGeom>
              <a:avLst/>
              <a:gdLst/>
              <a:ahLst/>
              <a:cxnLst/>
              <a:rect l="0" t="0" r="0" b="0"/>
              <a:pathLst>
                <a:path w="157929" h="18624">
                  <a:moveTo>
                    <a:pt x="157928" y="0"/>
                  </a:moveTo>
                  <a:lnTo>
                    <a:pt x="102883" y="16789"/>
                  </a:lnTo>
                  <a:lnTo>
                    <a:pt x="64929" y="18623"/>
                  </a:lnTo>
                  <a:lnTo>
                    <a:pt x="19541" y="124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63385" y="3065964"/>
              <a:ext cx="48181" cy="336913"/>
            </a:xfrm>
            <a:custGeom>
              <a:avLst/>
              <a:gdLst/>
              <a:ahLst/>
              <a:cxnLst/>
              <a:rect l="0" t="0" r="0" b="0"/>
              <a:pathLst>
                <a:path w="48181" h="336913">
                  <a:moveTo>
                    <a:pt x="6065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20415" y="140596"/>
                  </a:lnTo>
                  <a:lnTo>
                    <a:pt x="33033" y="203810"/>
                  </a:lnTo>
                  <a:lnTo>
                    <a:pt x="36739" y="262570"/>
                  </a:lnTo>
                  <a:lnTo>
                    <a:pt x="44767" y="321403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40619" y="3065964"/>
              <a:ext cx="321316" cy="355035"/>
            </a:xfrm>
            <a:custGeom>
              <a:avLst/>
              <a:gdLst/>
              <a:ahLst/>
              <a:cxnLst/>
              <a:rect l="0" t="0" r="0" b="0"/>
              <a:pathLst>
                <a:path w="321316" h="355035">
                  <a:moveTo>
                    <a:pt x="165743" y="63171"/>
                  </a:moveTo>
                  <a:lnTo>
                    <a:pt x="154565" y="51992"/>
                  </a:lnTo>
                  <a:lnTo>
                    <a:pt x="136599" y="46504"/>
                  </a:lnTo>
                  <a:lnTo>
                    <a:pt x="114186" y="45235"/>
                  </a:lnTo>
                  <a:lnTo>
                    <a:pt x="92526" y="48570"/>
                  </a:lnTo>
                  <a:lnTo>
                    <a:pt x="74321" y="57072"/>
                  </a:lnTo>
                  <a:lnTo>
                    <a:pt x="22049" y="102035"/>
                  </a:lnTo>
                  <a:lnTo>
                    <a:pt x="6444" y="134087"/>
                  </a:lnTo>
                  <a:lnTo>
                    <a:pt x="0" y="178810"/>
                  </a:lnTo>
                  <a:lnTo>
                    <a:pt x="9270" y="223516"/>
                  </a:lnTo>
                  <a:lnTo>
                    <a:pt x="34533" y="279374"/>
                  </a:lnTo>
                  <a:lnTo>
                    <a:pt x="76672" y="330678"/>
                  </a:lnTo>
                  <a:lnTo>
                    <a:pt x="104257" y="348063"/>
                  </a:lnTo>
                  <a:lnTo>
                    <a:pt x="145835" y="355034"/>
                  </a:lnTo>
                  <a:lnTo>
                    <a:pt x="184021" y="351510"/>
                  </a:lnTo>
                  <a:lnTo>
                    <a:pt x="217562" y="337468"/>
                  </a:lnTo>
                  <a:lnTo>
                    <a:pt x="266403" y="303356"/>
                  </a:lnTo>
                  <a:lnTo>
                    <a:pt x="292015" y="273157"/>
                  </a:lnTo>
                  <a:lnTo>
                    <a:pt x="315718" y="221021"/>
                  </a:lnTo>
                  <a:lnTo>
                    <a:pt x="321315" y="183901"/>
                  </a:lnTo>
                  <a:lnTo>
                    <a:pt x="317383" y="148856"/>
                  </a:lnTo>
                  <a:lnTo>
                    <a:pt x="297169" y="99507"/>
                  </a:lnTo>
                  <a:lnTo>
                    <a:pt x="258165" y="51650"/>
                  </a:lnTo>
                  <a:lnTo>
                    <a:pt x="210689" y="19908"/>
                  </a:lnTo>
                  <a:lnTo>
                    <a:pt x="1657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2379440" y="2175512"/>
            <a:ext cx="1473991" cy="48173"/>
          </a:xfrm>
          <a:custGeom>
            <a:avLst/>
            <a:gdLst/>
            <a:ahLst/>
            <a:cxnLst/>
            <a:rect l="0" t="0" r="0" b="0"/>
            <a:pathLst>
              <a:path w="1473991" h="48173">
                <a:moveTo>
                  <a:pt x="1473990" y="48172"/>
                </a:moveTo>
                <a:lnTo>
                  <a:pt x="1436511" y="39839"/>
                </a:lnTo>
                <a:lnTo>
                  <a:pt x="1398544" y="41413"/>
                </a:lnTo>
                <a:lnTo>
                  <a:pt x="1338204" y="46837"/>
                </a:lnTo>
                <a:lnTo>
                  <a:pt x="1278365" y="46739"/>
                </a:lnTo>
                <a:lnTo>
                  <a:pt x="1224605" y="42906"/>
                </a:lnTo>
                <a:lnTo>
                  <a:pt x="1168665" y="47132"/>
                </a:lnTo>
                <a:lnTo>
                  <a:pt x="1109695" y="39561"/>
                </a:lnTo>
                <a:lnTo>
                  <a:pt x="1049867" y="29920"/>
                </a:lnTo>
                <a:lnTo>
                  <a:pt x="987660" y="27669"/>
                </a:lnTo>
                <a:lnTo>
                  <a:pt x="930312" y="27225"/>
                </a:lnTo>
                <a:lnTo>
                  <a:pt x="873923" y="27137"/>
                </a:lnTo>
                <a:lnTo>
                  <a:pt x="817725" y="27119"/>
                </a:lnTo>
                <a:lnTo>
                  <a:pt x="755858" y="18782"/>
                </a:lnTo>
                <a:lnTo>
                  <a:pt x="718408" y="20357"/>
                </a:lnTo>
                <a:lnTo>
                  <a:pt x="668722" y="25780"/>
                </a:lnTo>
                <a:lnTo>
                  <a:pt x="612678" y="19616"/>
                </a:lnTo>
                <a:lnTo>
                  <a:pt x="549615" y="17185"/>
                </a:lnTo>
                <a:lnTo>
                  <a:pt x="486162" y="16705"/>
                </a:lnTo>
                <a:lnTo>
                  <a:pt x="425708" y="16610"/>
                </a:lnTo>
                <a:lnTo>
                  <a:pt x="368707" y="16591"/>
                </a:lnTo>
                <a:lnTo>
                  <a:pt x="312387" y="16588"/>
                </a:lnTo>
                <a:lnTo>
                  <a:pt x="256202" y="9351"/>
                </a:lnTo>
                <a:lnTo>
                  <a:pt x="196924" y="6709"/>
                </a:lnTo>
                <a:lnTo>
                  <a:pt x="134825" y="6187"/>
                </a:lnTo>
                <a:lnTo>
                  <a:pt x="78668" y="4914"/>
                </a:lnTo>
                <a:lnTo>
                  <a:pt x="43586" y="0"/>
                </a:lnTo>
                <a:lnTo>
                  <a:pt x="0" y="60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950291" y="3076492"/>
            <a:ext cx="449770" cy="544767"/>
          </a:xfrm>
          <a:custGeom>
            <a:avLst/>
            <a:gdLst/>
            <a:ahLst/>
            <a:cxnLst/>
            <a:rect l="0" t="0" r="0" b="0"/>
            <a:pathLst>
              <a:path w="449770" h="544767">
                <a:moveTo>
                  <a:pt x="260900" y="31586"/>
                </a:moveTo>
                <a:lnTo>
                  <a:pt x="218209" y="34705"/>
                </a:lnTo>
                <a:lnTo>
                  <a:pt x="166068" y="50714"/>
                </a:lnTo>
                <a:lnTo>
                  <a:pt x="104136" y="88185"/>
                </a:lnTo>
                <a:lnTo>
                  <a:pt x="42271" y="148350"/>
                </a:lnTo>
                <a:lnTo>
                  <a:pt x="22596" y="179267"/>
                </a:lnTo>
                <a:lnTo>
                  <a:pt x="14608" y="201337"/>
                </a:lnTo>
                <a:lnTo>
                  <a:pt x="3469" y="261766"/>
                </a:lnTo>
                <a:lnTo>
                  <a:pt x="0" y="312277"/>
                </a:lnTo>
                <a:lnTo>
                  <a:pt x="12492" y="373616"/>
                </a:lnTo>
                <a:lnTo>
                  <a:pt x="34321" y="427307"/>
                </a:lnTo>
                <a:lnTo>
                  <a:pt x="68080" y="478148"/>
                </a:lnTo>
                <a:lnTo>
                  <a:pt x="124664" y="522683"/>
                </a:lnTo>
                <a:lnTo>
                  <a:pt x="155803" y="538314"/>
                </a:lnTo>
                <a:lnTo>
                  <a:pt x="192846" y="544766"/>
                </a:lnTo>
                <a:lnTo>
                  <a:pt x="254520" y="537371"/>
                </a:lnTo>
                <a:lnTo>
                  <a:pt x="309856" y="517712"/>
                </a:lnTo>
                <a:lnTo>
                  <a:pt x="340917" y="502787"/>
                </a:lnTo>
                <a:lnTo>
                  <a:pt x="380839" y="467593"/>
                </a:lnTo>
                <a:lnTo>
                  <a:pt x="413403" y="422344"/>
                </a:lnTo>
                <a:lnTo>
                  <a:pt x="435661" y="361421"/>
                </a:lnTo>
                <a:lnTo>
                  <a:pt x="447152" y="313418"/>
                </a:lnTo>
                <a:lnTo>
                  <a:pt x="449769" y="253633"/>
                </a:lnTo>
                <a:lnTo>
                  <a:pt x="443051" y="193903"/>
                </a:lnTo>
                <a:lnTo>
                  <a:pt x="437391" y="140164"/>
                </a:lnTo>
                <a:lnTo>
                  <a:pt x="425498" y="106261"/>
                </a:lnTo>
                <a:lnTo>
                  <a:pt x="392583" y="53941"/>
                </a:lnTo>
                <a:lnTo>
                  <a:pt x="364648" y="30671"/>
                </a:lnTo>
                <a:lnTo>
                  <a:pt x="307751" y="7823"/>
                </a:lnTo>
                <a:lnTo>
                  <a:pt x="250874" y="1546"/>
                </a:lnTo>
                <a:lnTo>
                  <a:pt x="22931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8243813" y="2086825"/>
            <a:ext cx="1200250" cy="31575"/>
          </a:xfrm>
          <a:custGeom>
            <a:avLst/>
            <a:gdLst/>
            <a:ahLst/>
            <a:cxnLst/>
            <a:rect l="0" t="0" r="0" b="0"/>
            <a:pathLst>
              <a:path w="1200250" h="31575">
                <a:moveTo>
                  <a:pt x="0" y="10517"/>
                </a:moveTo>
                <a:lnTo>
                  <a:pt x="58618" y="10517"/>
                </a:lnTo>
                <a:lnTo>
                  <a:pt x="113961" y="10517"/>
                </a:lnTo>
                <a:lnTo>
                  <a:pt x="162968" y="9347"/>
                </a:lnTo>
                <a:lnTo>
                  <a:pt x="215703" y="3281"/>
                </a:lnTo>
                <a:lnTo>
                  <a:pt x="276432" y="964"/>
                </a:lnTo>
                <a:lnTo>
                  <a:pt x="322120" y="422"/>
                </a:lnTo>
                <a:lnTo>
                  <a:pt x="369723" y="181"/>
                </a:lnTo>
                <a:lnTo>
                  <a:pt x="433202" y="46"/>
                </a:lnTo>
                <a:lnTo>
                  <a:pt x="496572" y="0"/>
                </a:lnTo>
                <a:lnTo>
                  <a:pt x="554150" y="7226"/>
                </a:lnTo>
                <a:lnTo>
                  <a:pt x="613703" y="9867"/>
                </a:lnTo>
                <a:lnTo>
                  <a:pt x="675856" y="10389"/>
                </a:lnTo>
                <a:lnTo>
                  <a:pt x="733194" y="11662"/>
                </a:lnTo>
                <a:lnTo>
                  <a:pt x="779023" y="17745"/>
                </a:lnTo>
                <a:lnTo>
                  <a:pt x="839395" y="20068"/>
                </a:lnTo>
                <a:lnTo>
                  <a:pt x="888479" y="21926"/>
                </a:lnTo>
                <a:lnTo>
                  <a:pt x="946985" y="26202"/>
                </a:lnTo>
                <a:lnTo>
                  <a:pt x="989507" y="25693"/>
                </a:lnTo>
                <a:lnTo>
                  <a:pt x="1016509" y="27790"/>
                </a:lnTo>
                <a:lnTo>
                  <a:pt x="1068679" y="25844"/>
                </a:lnTo>
                <a:lnTo>
                  <a:pt x="1126950" y="29876"/>
                </a:lnTo>
                <a:lnTo>
                  <a:pt x="1178531" y="31071"/>
                </a:lnTo>
                <a:lnTo>
                  <a:pt x="1200249" y="3157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505367" y="2781694"/>
            <a:ext cx="1452934" cy="136872"/>
          </a:xfrm>
          <a:custGeom>
            <a:avLst/>
            <a:gdLst/>
            <a:ahLst/>
            <a:cxnLst/>
            <a:rect l="0" t="0" r="0" b="0"/>
            <a:pathLst>
              <a:path w="1452934" h="136872">
                <a:moveTo>
                  <a:pt x="0" y="136871"/>
                </a:moveTo>
                <a:lnTo>
                  <a:pt x="48931" y="133751"/>
                </a:lnTo>
                <a:lnTo>
                  <a:pt x="99896" y="128538"/>
                </a:lnTo>
                <a:lnTo>
                  <a:pt x="156331" y="123873"/>
                </a:lnTo>
                <a:lnTo>
                  <a:pt x="206978" y="118202"/>
                </a:lnTo>
                <a:lnTo>
                  <a:pt x="266013" y="116286"/>
                </a:lnTo>
                <a:lnTo>
                  <a:pt x="314215" y="115954"/>
                </a:lnTo>
                <a:lnTo>
                  <a:pt x="365542" y="110266"/>
                </a:lnTo>
                <a:lnTo>
                  <a:pt x="423384" y="101172"/>
                </a:lnTo>
                <a:lnTo>
                  <a:pt x="484976" y="96658"/>
                </a:lnTo>
                <a:lnTo>
                  <a:pt x="536501" y="89731"/>
                </a:lnTo>
                <a:lnTo>
                  <a:pt x="592582" y="80270"/>
                </a:lnTo>
                <a:lnTo>
                  <a:pt x="648063" y="75647"/>
                </a:lnTo>
                <a:lnTo>
                  <a:pt x="701546" y="74277"/>
                </a:lnTo>
                <a:lnTo>
                  <a:pt x="755209" y="67748"/>
                </a:lnTo>
                <a:lnTo>
                  <a:pt x="799605" y="69058"/>
                </a:lnTo>
                <a:lnTo>
                  <a:pt x="853348" y="64334"/>
                </a:lnTo>
                <a:lnTo>
                  <a:pt x="903141" y="57927"/>
                </a:lnTo>
                <a:lnTo>
                  <a:pt x="960529" y="54209"/>
                </a:lnTo>
                <a:lnTo>
                  <a:pt x="1016397" y="47517"/>
                </a:lnTo>
                <a:lnTo>
                  <a:pt x="1069995" y="43715"/>
                </a:lnTo>
                <a:lnTo>
                  <a:pt x="1122921" y="37000"/>
                </a:lnTo>
                <a:lnTo>
                  <a:pt x="1181237" y="33190"/>
                </a:lnTo>
                <a:lnTo>
                  <a:pt x="1242969" y="26472"/>
                </a:lnTo>
                <a:lnTo>
                  <a:pt x="1305714" y="17072"/>
                </a:lnTo>
                <a:lnTo>
                  <a:pt x="1368758" y="12468"/>
                </a:lnTo>
                <a:lnTo>
                  <a:pt x="1431453" y="3676"/>
                </a:lnTo>
                <a:lnTo>
                  <a:pt x="145293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3611274" y="3623974"/>
            <a:ext cx="574713" cy="270428"/>
            <a:chOff x="3611274" y="3623974"/>
            <a:chExt cx="574713" cy="270428"/>
          </a:xfrm>
        </p:grpSpPr>
        <p:sp>
          <p:nvSpPr>
            <p:cNvPr id="100" name="Freeform 99"/>
            <p:cNvSpPr/>
            <p:nvPr/>
          </p:nvSpPr>
          <p:spPr>
            <a:xfrm>
              <a:off x="3611274" y="377137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8"/>
                  </a:lnTo>
                  <a:lnTo>
                    <a:pt x="23578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07573" y="3623974"/>
              <a:ext cx="278414" cy="270428"/>
            </a:xfrm>
            <a:custGeom>
              <a:avLst/>
              <a:gdLst/>
              <a:ahLst/>
              <a:cxnLst/>
              <a:rect l="0" t="0" r="0" b="0"/>
              <a:pathLst>
                <a:path w="278414" h="270428">
                  <a:moveTo>
                    <a:pt x="188012" y="0"/>
                  </a:moveTo>
                  <a:lnTo>
                    <a:pt x="139081" y="0"/>
                  </a:lnTo>
                  <a:lnTo>
                    <a:pt x="79951" y="0"/>
                  </a:lnTo>
                  <a:lnTo>
                    <a:pt x="20577" y="11453"/>
                  </a:lnTo>
                  <a:lnTo>
                    <a:pt x="9708" y="14655"/>
                  </a:lnTo>
                  <a:lnTo>
                    <a:pt x="3632" y="20298"/>
                  </a:lnTo>
                  <a:lnTo>
                    <a:pt x="751" y="27570"/>
                  </a:lnTo>
                  <a:lnTo>
                    <a:pt x="0" y="35928"/>
                  </a:lnTo>
                  <a:lnTo>
                    <a:pt x="5405" y="51453"/>
                  </a:lnTo>
                  <a:lnTo>
                    <a:pt x="22350" y="86073"/>
                  </a:lnTo>
                  <a:lnTo>
                    <a:pt x="29607" y="92477"/>
                  </a:lnTo>
                  <a:lnTo>
                    <a:pt x="50150" y="99593"/>
                  </a:lnTo>
                  <a:lnTo>
                    <a:pt x="59839" y="99151"/>
                  </a:lnTo>
                  <a:lnTo>
                    <a:pt x="110750" y="86655"/>
                  </a:lnTo>
                  <a:lnTo>
                    <a:pt x="162958" y="85877"/>
                  </a:lnTo>
                  <a:lnTo>
                    <a:pt x="197356" y="93945"/>
                  </a:lnTo>
                  <a:lnTo>
                    <a:pt x="237301" y="117040"/>
                  </a:lnTo>
                  <a:lnTo>
                    <a:pt x="268068" y="149721"/>
                  </a:lnTo>
                  <a:lnTo>
                    <a:pt x="276235" y="172608"/>
                  </a:lnTo>
                  <a:lnTo>
                    <a:pt x="278413" y="185262"/>
                  </a:lnTo>
                  <a:lnTo>
                    <a:pt x="274594" y="205561"/>
                  </a:lnTo>
                  <a:lnTo>
                    <a:pt x="253078" y="243246"/>
                  </a:lnTo>
                  <a:lnTo>
                    <a:pt x="236817" y="257458"/>
                  </a:lnTo>
                  <a:lnTo>
                    <a:pt x="216722" y="266504"/>
                  </a:lnTo>
                  <a:lnTo>
                    <a:pt x="179101" y="270427"/>
                  </a:lnTo>
                  <a:lnTo>
                    <a:pt x="116143" y="258805"/>
                  </a:lnTo>
                  <a:lnTo>
                    <a:pt x="6167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853637" y="3581860"/>
            <a:ext cx="989680" cy="347442"/>
            <a:chOff x="4853637" y="3581860"/>
            <a:chExt cx="989680" cy="347442"/>
          </a:xfrm>
        </p:grpSpPr>
        <p:sp>
          <p:nvSpPr>
            <p:cNvPr id="103" name="Freeform 102"/>
            <p:cNvSpPr/>
            <p:nvPr/>
          </p:nvSpPr>
          <p:spPr>
            <a:xfrm>
              <a:off x="4958922" y="371873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38164" y="3581860"/>
              <a:ext cx="271519" cy="304209"/>
            </a:xfrm>
            <a:custGeom>
              <a:avLst/>
              <a:gdLst/>
              <a:ahLst/>
              <a:cxnLst/>
              <a:rect l="0" t="0" r="0" b="0"/>
              <a:pathLst>
                <a:path w="271519" h="304209">
                  <a:moveTo>
                    <a:pt x="194540" y="0"/>
                  </a:moveTo>
                  <a:lnTo>
                    <a:pt x="160918" y="6066"/>
                  </a:lnTo>
                  <a:lnTo>
                    <a:pt x="106097" y="1545"/>
                  </a:lnTo>
                  <a:lnTo>
                    <a:pt x="44879" y="306"/>
                  </a:lnTo>
                  <a:lnTo>
                    <a:pt x="22349" y="6375"/>
                  </a:lnTo>
                  <a:lnTo>
                    <a:pt x="13066" y="11269"/>
                  </a:lnTo>
                  <a:lnTo>
                    <a:pt x="6877" y="19211"/>
                  </a:lnTo>
                  <a:lnTo>
                    <a:pt x="0" y="40514"/>
                  </a:lnTo>
                  <a:lnTo>
                    <a:pt x="1718" y="78815"/>
                  </a:lnTo>
                  <a:lnTo>
                    <a:pt x="16044" y="136158"/>
                  </a:lnTo>
                  <a:lnTo>
                    <a:pt x="19391" y="146924"/>
                  </a:lnTo>
                  <a:lnTo>
                    <a:pt x="23962" y="150592"/>
                  </a:lnTo>
                  <a:lnTo>
                    <a:pt x="29348" y="149528"/>
                  </a:lnTo>
                  <a:lnTo>
                    <a:pt x="51228" y="137502"/>
                  </a:lnTo>
                  <a:lnTo>
                    <a:pt x="71185" y="131302"/>
                  </a:lnTo>
                  <a:lnTo>
                    <a:pt x="122124" y="127322"/>
                  </a:lnTo>
                  <a:lnTo>
                    <a:pt x="160215" y="129752"/>
                  </a:lnTo>
                  <a:lnTo>
                    <a:pt x="204528" y="141054"/>
                  </a:lnTo>
                  <a:lnTo>
                    <a:pt x="230905" y="156697"/>
                  </a:lnTo>
                  <a:lnTo>
                    <a:pt x="253538" y="176150"/>
                  </a:lnTo>
                  <a:lnTo>
                    <a:pt x="269473" y="202322"/>
                  </a:lnTo>
                  <a:lnTo>
                    <a:pt x="271518" y="222112"/>
                  </a:lnTo>
                  <a:lnTo>
                    <a:pt x="267357" y="241436"/>
                  </a:lnTo>
                  <a:lnTo>
                    <a:pt x="257709" y="257824"/>
                  </a:lnTo>
                  <a:lnTo>
                    <a:pt x="242503" y="269787"/>
                  </a:lnTo>
                  <a:lnTo>
                    <a:pt x="199990" y="296834"/>
                  </a:lnTo>
                  <a:lnTo>
                    <a:pt x="137257" y="304208"/>
                  </a:lnTo>
                  <a:lnTo>
                    <a:pt x="82622" y="296846"/>
                  </a:lnTo>
                  <a:lnTo>
                    <a:pt x="5767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53637" y="3897715"/>
              <a:ext cx="989680" cy="31587"/>
            </a:xfrm>
            <a:custGeom>
              <a:avLst/>
              <a:gdLst/>
              <a:ahLst/>
              <a:cxnLst/>
              <a:rect l="0" t="0" r="0" b="0"/>
              <a:pathLst>
                <a:path w="989680" h="31587">
                  <a:moveTo>
                    <a:pt x="989679" y="0"/>
                  </a:moveTo>
                  <a:lnTo>
                    <a:pt x="927586" y="5589"/>
                  </a:lnTo>
                  <a:lnTo>
                    <a:pt x="875031" y="16789"/>
                  </a:lnTo>
                  <a:lnTo>
                    <a:pt x="812658" y="23334"/>
                  </a:lnTo>
                  <a:lnTo>
                    <a:pt x="754930" y="29956"/>
                  </a:lnTo>
                  <a:lnTo>
                    <a:pt x="698467" y="31264"/>
                  </a:lnTo>
                  <a:lnTo>
                    <a:pt x="639134" y="31522"/>
                  </a:lnTo>
                  <a:lnTo>
                    <a:pt x="588676" y="31567"/>
                  </a:lnTo>
                  <a:lnTo>
                    <a:pt x="539800" y="31580"/>
                  </a:lnTo>
                  <a:lnTo>
                    <a:pt x="492563" y="31584"/>
                  </a:lnTo>
                  <a:lnTo>
                    <a:pt x="441523" y="31585"/>
                  </a:lnTo>
                  <a:lnTo>
                    <a:pt x="389355" y="31586"/>
                  </a:lnTo>
                  <a:lnTo>
                    <a:pt x="336853" y="28466"/>
                  </a:lnTo>
                  <a:lnTo>
                    <a:pt x="287371" y="23253"/>
                  </a:lnTo>
                  <a:lnTo>
                    <a:pt x="239955" y="21708"/>
                  </a:lnTo>
                  <a:lnTo>
                    <a:pt x="177120" y="21186"/>
                  </a:lnTo>
                  <a:lnTo>
                    <a:pt x="128259" y="21095"/>
                  </a:lnTo>
                  <a:lnTo>
                    <a:pt x="64810" y="9610"/>
                  </a:lnTo>
                  <a:lnTo>
                    <a:pt x="32071" y="28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308466" y="4277601"/>
            <a:ext cx="1312238" cy="426908"/>
            <a:chOff x="4308466" y="4277601"/>
            <a:chExt cx="1312238" cy="426908"/>
          </a:xfrm>
        </p:grpSpPr>
        <p:sp>
          <p:nvSpPr>
            <p:cNvPr id="107" name="Freeform 106"/>
            <p:cNvSpPr/>
            <p:nvPr/>
          </p:nvSpPr>
          <p:spPr>
            <a:xfrm>
              <a:off x="5281650" y="4277601"/>
              <a:ext cx="339054" cy="426908"/>
            </a:xfrm>
            <a:custGeom>
              <a:avLst/>
              <a:gdLst/>
              <a:ahLst/>
              <a:cxnLst/>
              <a:rect l="0" t="0" r="0" b="0"/>
              <a:pathLst>
                <a:path w="339054" h="426908">
                  <a:moveTo>
                    <a:pt x="287925" y="30725"/>
                  </a:moveTo>
                  <a:lnTo>
                    <a:pt x="250447" y="22392"/>
                  </a:lnTo>
                  <a:lnTo>
                    <a:pt x="199023" y="15042"/>
                  </a:lnTo>
                  <a:lnTo>
                    <a:pt x="142635" y="3494"/>
                  </a:lnTo>
                  <a:lnTo>
                    <a:pt x="79505" y="0"/>
                  </a:lnTo>
                  <a:lnTo>
                    <a:pt x="21627" y="4899"/>
                  </a:lnTo>
                  <a:lnTo>
                    <a:pt x="12127" y="11169"/>
                  </a:lnTo>
                  <a:lnTo>
                    <a:pt x="5794" y="20027"/>
                  </a:lnTo>
                  <a:lnTo>
                    <a:pt x="1572" y="30613"/>
                  </a:lnTo>
                  <a:lnTo>
                    <a:pt x="0" y="51732"/>
                  </a:lnTo>
                  <a:lnTo>
                    <a:pt x="11580" y="112824"/>
                  </a:lnTo>
                  <a:lnTo>
                    <a:pt x="18096" y="140133"/>
                  </a:lnTo>
                  <a:lnTo>
                    <a:pt x="24981" y="148118"/>
                  </a:lnTo>
                  <a:lnTo>
                    <a:pt x="34250" y="152271"/>
                  </a:lnTo>
                  <a:lnTo>
                    <a:pt x="45108" y="153870"/>
                  </a:lnTo>
                  <a:lnTo>
                    <a:pt x="66533" y="149407"/>
                  </a:lnTo>
                  <a:lnTo>
                    <a:pt x="120600" y="130539"/>
                  </a:lnTo>
                  <a:lnTo>
                    <a:pt x="173028" y="126481"/>
                  </a:lnTo>
                  <a:lnTo>
                    <a:pt x="200595" y="128266"/>
                  </a:lnTo>
                  <a:lnTo>
                    <a:pt x="240083" y="142424"/>
                  </a:lnTo>
                  <a:lnTo>
                    <a:pt x="297913" y="188823"/>
                  </a:lnTo>
                  <a:lnTo>
                    <a:pt x="311081" y="203937"/>
                  </a:lnTo>
                  <a:lnTo>
                    <a:pt x="332901" y="252450"/>
                  </a:lnTo>
                  <a:lnTo>
                    <a:pt x="339053" y="309703"/>
                  </a:lnTo>
                  <a:lnTo>
                    <a:pt x="337779" y="350731"/>
                  </a:lnTo>
                  <a:lnTo>
                    <a:pt x="329190" y="370262"/>
                  </a:lnTo>
                  <a:lnTo>
                    <a:pt x="314454" y="383622"/>
                  </a:lnTo>
                  <a:lnTo>
                    <a:pt x="252776" y="417639"/>
                  </a:lnTo>
                  <a:lnTo>
                    <a:pt x="213169" y="426907"/>
                  </a:lnTo>
                  <a:lnTo>
                    <a:pt x="152276" y="424448"/>
                  </a:lnTo>
                  <a:lnTo>
                    <a:pt x="130930" y="415893"/>
                  </a:lnTo>
                  <a:lnTo>
                    <a:pt x="108940" y="399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08466" y="4294550"/>
              <a:ext cx="334602" cy="405748"/>
            </a:xfrm>
            <a:custGeom>
              <a:avLst/>
              <a:gdLst/>
              <a:ahLst/>
              <a:cxnLst/>
              <a:rect l="0" t="0" r="0" b="0"/>
              <a:pathLst>
                <a:path w="334602" h="405748">
                  <a:moveTo>
                    <a:pt x="134560" y="119061"/>
                  </a:moveTo>
                  <a:lnTo>
                    <a:pt x="142893" y="81584"/>
                  </a:lnTo>
                  <a:lnTo>
                    <a:pt x="143625" y="69510"/>
                  </a:lnTo>
                  <a:lnTo>
                    <a:pt x="138199" y="49856"/>
                  </a:lnTo>
                  <a:lnTo>
                    <a:pt x="115651" y="18174"/>
                  </a:lnTo>
                  <a:lnTo>
                    <a:pt x="89963" y="2081"/>
                  </a:lnTo>
                  <a:lnTo>
                    <a:pt x="70285" y="0"/>
                  </a:lnTo>
                  <a:lnTo>
                    <a:pt x="51011" y="4144"/>
                  </a:lnTo>
                  <a:lnTo>
                    <a:pt x="34646" y="13785"/>
                  </a:lnTo>
                  <a:lnTo>
                    <a:pt x="22693" y="28988"/>
                  </a:lnTo>
                  <a:lnTo>
                    <a:pt x="5488" y="67344"/>
                  </a:lnTo>
                  <a:lnTo>
                    <a:pt x="0" y="103868"/>
                  </a:lnTo>
                  <a:lnTo>
                    <a:pt x="6551" y="149726"/>
                  </a:lnTo>
                  <a:lnTo>
                    <a:pt x="12546" y="171294"/>
                  </a:lnTo>
                  <a:lnTo>
                    <a:pt x="25349" y="189460"/>
                  </a:lnTo>
                  <a:lnTo>
                    <a:pt x="33677" y="197579"/>
                  </a:lnTo>
                  <a:lnTo>
                    <a:pt x="43908" y="201822"/>
                  </a:lnTo>
                  <a:lnTo>
                    <a:pt x="67754" y="203417"/>
                  </a:lnTo>
                  <a:lnTo>
                    <a:pt x="87711" y="197108"/>
                  </a:lnTo>
                  <a:lnTo>
                    <a:pt x="104379" y="185334"/>
                  </a:lnTo>
                  <a:lnTo>
                    <a:pt x="125747" y="158975"/>
                  </a:lnTo>
                  <a:lnTo>
                    <a:pt x="135712" y="139141"/>
                  </a:lnTo>
                  <a:lnTo>
                    <a:pt x="137668" y="137127"/>
                  </a:lnTo>
                  <a:lnTo>
                    <a:pt x="136721" y="147368"/>
                  </a:lnTo>
                  <a:lnTo>
                    <a:pt x="128921" y="184834"/>
                  </a:lnTo>
                  <a:lnTo>
                    <a:pt x="133099" y="236082"/>
                  </a:lnTo>
                  <a:lnTo>
                    <a:pt x="134271" y="291266"/>
                  </a:lnTo>
                  <a:lnTo>
                    <a:pt x="142855" y="352915"/>
                  </a:lnTo>
                  <a:lnTo>
                    <a:pt x="150860" y="405747"/>
                  </a:lnTo>
                  <a:lnTo>
                    <a:pt x="150106" y="404942"/>
                  </a:lnTo>
                  <a:lnTo>
                    <a:pt x="148433" y="400896"/>
                  </a:lnTo>
                  <a:lnTo>
                    <a:pt x="152814" y="387041"/>
                  </a:lnTo>
                  <a:lnTo>
                    <a:pt x="174690" y="355140"/>
                  </a:lnTo>
                  <a:lnTo>
                    <a:pt x="221001" y="312167"/>
                  </a:lnTo>
                  <a:lnTo>
                    <a:pt x="251029" y="296641"/>
                  </a:lnTo>
                  <a:lnTo>
                    <a:pt x="308316" y="288719"/>
                  </a:lnTo>
                  <a:lnTo>
                    <a:pt x="334601" y="287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95709" y="4308326"/>
              <a:ext cx="126344" cy="42116"/>
            </a:xfrm>
            <a:custGeom>
              <a:avLst/>
              <a:gdLst/>
              <a:ahLst/>
              <a:cxnLst/>
              <a:rect l="0" t="0" r="0" b="0"/>
              <a:pathLst>
                <a:path w="126344" h="42116">
                  <a:moveTo>
                    <a:pt x="126343" y="0"/>
                  </a:moveTo>
                  <a:lnTo>
                    <a:pt x="103986" y="0"/>
                  </a:lnTo>
                  <a:lnTo>
                    <a:pt x="49352" y="19787"/>
                  </a:lnTo>
                  <a:lnTo>
                    <a:pt x="18913" y="3120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27295" y="4424140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5232" y="17959"/>
                  </a:lnTo>
                  <a:lnTo>
                    <a:pt x="2458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3737616" y="2918565"/>
            <a:ext cx="505369" cy="958094"/>
          </a:xfrm>
          <a:custGeom>
            <a:avLst/>
            <a:gdLst/>
            <a:ahLst/>
            <a:cxnLst/>
            <a:rect l="0" t="0" r="0" b="0"/>
            <a:pathLst>
              <a:path w="505369" h="958094">
                <a:moveTo>
                  <a:pt x="505368" y="0"/>
                </a:moveTo>
                <a:lnTo>
                  <a:pt x="468282" y="55045"/>
                </a:lnTo>
                <a:lnTo>
                  <a:pt x="431594" y="114512"/>
                </a:lnTo>
                <a:lnTo>
                  <a:pt x="399611" y="171404"/>
                </a:lnTo>
                <a:lnTo>
                  <a:pt x="364926" y="231798"/>
                </a:lnTo>
                <a:lnTo>
                  <a:pt x="333780" y="284997"/>
                </a:lnTo>
                <a:lnTo>
                  <a:pt x="299769" y="340565"/>
                </a:lnTo>
                <a:lnTo>
                  <a:pt x="263285" y="396602"/>
                </a:lnTo>
                <a:lnTo>
                  <a:pt x="232335" y="452731"/>
                </a:lnTo>
                <a:lnTo>
                  <a:pt x="203691" y="508878"/>
                </a:lnTo>
                <a:lnTo>
                  <a:pt x="182738" y="571096"/>
                </a:lnTo>
                <a:lnTo>
                  <a:pt x="157283" y="625846"/>
                </a:lnTo>
                <a:lnTo>
                  <a:pt x="129724" y="686704"/>
                </a:lnTo>
                <a:lnTo>
                  <a:pt x="108986" y="742615"/>
                </a:lnTo>
                <a:lnTo>
                  <a:pt x="82362" y="805108"/>
                </a:lnTo>
                <a:lnTo>
                  <a:pt x="50741" y="864310"/>
                </a:lnTo>
                <a:lnTo>
                  <a:pt x="19152" y="926593"/>
                </a:lnTo>
                <a:lnTo>
                  <a:pt x="0" y="95809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6955" y="192010"/>
            <a:ext cx="2754206" cy="807016"/>
            <a:chOff x="2846955" y="192010"/>
            <a:chExt cx="2754206" cy="807016"/>
          </a:xfrm>
        </p:grpSpPr>
        <p:sp>
          <p:nvSpPr>
            <p:cNvPr id="2" name="Freeform 1"/>
            <p:cNvSpPr/>
            <p:nvPr/>
          </p:nvSpPr>
          <p:spPr>
            <a:xfrm>
              <a:off x="2846955" y="192010"/>
              <a:ext cx="718746" cy="778788"/>
            </a:xfrm>
            <a:custGeom>
              <a:avLst/>
              <a:gdLst/>
              <a:ahLst/>
              <a:cxnLst/>
              <a:rect l="0" t="0" r="0" b="0"/>
              <a:pathLst>
                <a:path w="718746" h="778788">
                  <a:moveTo>
                    <a:pt x="501107" y="50145"/>
                  </a:moveTo>
                  <a:lnTo>
                    <a:pt x="445966" y="35491"/>
                  </a:lnTo>
                  <a:lnTo>
                    <a:pt x="397551" y="19807"/>
                  </a:lnTo>
                  <a:lnTo>
                    <a:pt x="340572" y="5931"/>
                  </a:lnTo>
                  <a:lnTo>
                    <a:pt x="279236" y="0"/>
                  </a:lnTo>
                  <a:lnTo>
                    <a:pt x="222198" y="3832"/>
                  </a:lnTo>
                  <a:lnTo>
                    <a:pt x="167333" y="15607"/>
                  </a:lnTo>
                  <a:lnTo>
                    <a:pt x="134709" y="26913"/>
                  </a:lnTo>
                  <a:lnTo>
                    <a:pt x="71962" y="63152"/>
                  </a:lnTo>
                  <a:lnTo>
                    <a:pt x="36271" y="100417"/>
                  </a:lnTo>
                  <a:lnTo>
                    <a:pt x="11388" y="133671"/>
                  </a:lnTo>
                  <a:lnTo>
                    <a:pt x="2694" y="158237"/>
                  </a:lnTo>
                  <a:lnTo>
                    <a:pt x="0" y="184754"/>
                  </a:lnTo>
                  <a:lnTo>
                    <a:pt x="6230" y="224820"/>
                  </a:lnTo>
                  <a:lnTo>
                    <a:pt x="16389" y="248271"/>
                  </a:lnTo>
                  <a:lnTo>
                    <a:pt x="34943" y="267273"/>
                  </a:lnTo>
                  <a:lnTo>
                    <a:pt x="71696" y="288004"/>
                  </a:lnTo>
                  <a:lnTo>
                    <a:pt x="131625" y="305490"/>
                  </a:lnTo>
                  <a:lnTo>
                    <a:pt x="182491" y="311026"/>
                  </a:lnTo>
                  <a:lnTo>
                    <a:pt x="240196" y="312667"/>
                  </a:lnTo>
                  <a:lnTo>
                    <a:pt x="301747" y="313153"/>
                  </a:lnTo>
                  <a:lnTo>
                    <a:pt x="358849" y="313297"/>
                  </a:lnTo>
                  <a:lnTo>
                    <a:pt x="412813" y="313339"/>
                  </a:lnTo>
                  <a:lnTo>
                    <a:pt x="465847" y="324530"/>
                  </a:lnTo>
                  <a:lnTo>
                    <a:pt x="518605" y="342664"/>
                  </a:lnTo>
                  <a:lnTo>
                    <a:pt x="579259" y="375818"/>
                  </a:lnTo>
                  <a:lnTo>
                    <a:pt x="631588" y="405666"/>
                  </a:lnTo>
                  <a:lnTo>
                    <a:pt x="669210" y="450871"/>
                  </a:lnTo>
                  <a:lnTo>
                    <a:pt x="691815" y="498122"/>
                  </a:lnTo>
                  <a:lnTo>
                    <a:pt x="710527" y="560251"/>
                  </a:lnTo>
                  <a:lnTo>
                    <a:pt x="718745" y="602150"/>
                  </a:lnTo>
                  <a:lnTo>
                    <a:pt x="718061" y="651610"/>
                  </a:lnTo>
                  <a:lnTo>
                    <a:pt x="715933" y="668710"/>
                  </a:lnTo>
                  <a:lnTo>
                    <a:pt x="701090" y="697070"/>
                  </a:lnTo>
                  <a:lnTo>
                    <a:pt x="653434" y="743872"/>
                  </a:lnTo>
                  <a:lnTo>
                    <a:pt x="618380" y="765091"/>
                  </a:lnTo>
                  <a:lnTo>
                    <a:pt x="569000" y="778787"/>
                  </a:lnTo>
                  <a:lnTo>
                    <a:pt x="506242" y="778254"/>
                  </a:lnTo>
                  <a:lnTo>
                    <a:pt x="464154" y="774758"/>
                  </a:lnTo>
                  <a:lnTo>
                    <a:pt x="401441" y="752956"/>
                  </a:lnTo>
                  <a:lnTo>
                    <a:pt x="347582" y="737017"/>
                  </a:lnTo>
                  <a:lnTo>
                    <a:pt x="291117" y="711418"/>
                  </a:lnTo>
                  <a:lnTo>
                    <a:pt x="237971" y="689460"/>
                  </a:lnTo>
                  <a:lnTo>
                    <a:pt x="180969" y="656252"/>
                  </a:lnTo>
                  <a:lnTo>
                    <a:pt x="164195" y="650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61859" y="687279"/>
              <a:ext cx="289397" cy="262846"/>
            </a:xfrm>
            <a:custGeom>
              <a:avLst/>
              <a:gdLst/>
              <a:ahLst/>
              <a:cxnLst/>
              <a:rect l="0" t="0" r="0" b="0"/>
              <a:pathLst>
                <a:path w="289397" h="262846">
                  <a:moveTo>
                    <a:pt x="202099" y="18130"/>
                  </a:moveTo>
                  <a:lnTo>
                    <a:pt x="168477" y="3659"/>
                  </a:lnTo>
                  <a:lnTo>
                    <a:pt x="143482" y="0"/>
                  </a:lnTo>
                  <a:lnTo>
                    <a:pt x="119895" y="4613"/>
                  </a:lnTo>
                  <a:lnTo>
                    <a:pt x="65495" y="33161"/>
                  </a:lnTo>
                  <a:lnTo>
                    <a:pt x="34892" y="54689"/>
                  </a:lnTo>
                  <a:lnTo>
                    <a:pt x="18210" y="72983"/>
                  </a:lnTo>
                  <a:lnTo>
                    <a:pt x="1255" y="108602"/>
                  </a:lnTo>
                  <a:lnTo>
                    <a:pt x="0" y="154381"/>
                  </a:lnTo>
                  <a:lnTo>
                    <a:pt x="12626" y="199400"/>
                  </a:lnTo>
                  <a:lnTo>
                    <a:pt x="31186" y="231197"/>
                  </a:lnTo>
                  <a:lnTo>
                    <a:pt x="50878" y="244628"/>
                  </a:lnTo>
                  <a:lnTo>
                    <a:pt x="96060" y="262782"/>
                  </a:lnTo>
                  <a:lnTo>
                    <a:pt x="133765" y="262845"/>
                  </a:lnTo>
                  <a:lnTo>
                    <a:pt x="187258" y="251216"/>
                  </a:lnTo>
                  <a:lnTo>
                    <a:pt x="221878" y="232901"/>
                  </a:lnTo>
                  <a:lnTo>
                    <a:pt x="261898" y="195865"/>
                  </a:lnTo>
                  <a:lnTo>
                    <a:pt x="282208" y="165158"/>
                  </a:lnTo>
                  <a:lnTo>
                    <a:pt x="287091" y="154753"/>
                  </a:lnTo>
                  <a:lnTo>
                    <a:pt x="289396" y="127595"/>
                  </a:lnTo>
                  <a:lnTo>
                    <a:pt x="288373" y="112163"/>
                  </a:lnTo>
                  <a:lnTo>
                    <a:pt x="277878" y="85659"/>
                  </a:lnTo>
                  <a:lnTo>
                    <a:pt x="260345" y="63351"/>
                  </a:lnTo>
                  <a:lnTo>
                    <a:pt x="220320" y="36204"/>
                  </a:lnTo>
                  <a:lnTo>
                    <a:pt x="202099" y="28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97780" y="326383"/>
              <a:ext cx="29392" cy="642239"/>
            </a:xfrm>
            <a:custGeom>
              <a:avLst/>
              <a:gdLst/>
              <a:ahLst/>
              <a:cxnLst/>
              <a:rect l="0" t="0" r="0" b="0"/>
              <a:pathLst>
                <a:path w="29392" h="642239">
                  <a:moveTo>
                    <a:pt x="29391" y="0"/>
                  </a:moveTo>
                  <a:lnTo>
                    <a:pt x="20325" y="58617"/>
                  </a:lnTo>
                  <a:lnTo>
                    <a:pt x="13707" y="115764"/>
                  </a:lnTo>
                  <a:lnTo>
                    <a:pt x="9926" y="167791"/>
                  </a:lnTo>
                  <a:lnTo>
                    <a:pt x="8648" y="228463"/>
                  </a:lnTo>
                  <a:lnTo>
                    <a:pt x="8427" y="277223"/>
                  </a:lnTo>
                  <a:lnTo>
                    <a:pt x="8352" y="339333"/>
                  </a:lnTo>
                  <a:lnTo>
                    <a:pt x="8337" y="401991"/>
                  </a:lnTo>
                  <a:lnTo>
                    <a:pt x="8334" y="462938"/>
                  </a:lnTo>
                  <a:lnTo>
                    <a:pt x="7164" y="522302"/>
                  </a:lnTo>
                  <a:lnTo>
                    <a:pt x="0" y="579293"/>
                  </a:lnTo>
                  <a:lnTo>
                    <a:pt x="1575" y="615009"/>
                  </a:lnTo>
                  <a:lnTo>
                    <a:pt x="8334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36037" y="705409"/>
              <a:ext cx="248077" cy="293617"/>
            </a:xfrm>
            <a:custGeom>
              <a:avLst/>
              <a:gdLst/>
              <a:ahLst/>
              <a:cxnLst/>
              <a:rect l="0" t="0" r="0" b="0"/>
              <a:pathLst>
                <a:path w="248077" h="293617">
                  <a:moveTo>
                    <a:pt x="17476" y="0"/>
                  </a:moveTo>
                  <a:lnTo>
                    <a:pt x="8411" y="58617"/>
                  </a:lnTo>
                  <a:lnTo>
                    <a:pt x="0" y="112791"/>
                  </a:lnTo>
                  <a:lnTo>
                    <a:pt x="245" y="168552"/>
                  </a:lnTo>
                  <a:lnTo>
                    <a:pt x="11213" y="224627"/>
                  </a:lnTo>
                  <a:lnTo>
                    <a:pt x="21209" y="261138"/>
                  </a:lnTo>
                  <a:lnTo>
                    <a:pt x="34343" y="280228"/>
                  </a:lnTo>
                  <a:lnTo>
                    <a:pt x="42758" y="288594"/>
                  </a:lnTo>
                  <a:lnTo>
                    <a:pt x="54218" y="293002"/>
                  </a:lnTo>
                  <a:lnTo>
                    <a:pt x="97122" y="293616"/>
                  </a:lnTo>
                  <a:lnTo>
                    <a:pt x="137651" y="285219"/>
                  </a:lnTo>
                  <a:lnTo>
                    <a:pt x="166687" y="267263"/>
                  </a:lnTo>
                  <a:lnTo>
                    <a:pt x="195827" y="239066"/>
                  </a:lnTo>
                  <a:lnTo>
                    <a:pt x="228930" y="180195"/>
                  </a:lnTo>
                  <a:lnTo>
                    <a:pt x="243905" y="128704"/>
                  </a:lnTo>
                  <a:lnTo>
                    <a:pt x="248076" y="73473"/>
                  </a:lnTo>
                  <a:lnTo>
                    <a:pt x="247476" y="49032"/>
                  </a:lnTo>
                  <a:lnTo>
                    <a:pt x="23857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34791" y="284269"/>
              <a:ext cx="18780" cy="652768"/>
            </a:xfrm>
            <a:custGeom>
              <a:avLst/>
              <a:gdLst/>
              <a:ahLst/>
              <a:cxnLst/>
              <a:rect l="0" t="0" r="0" b="0"/>
              <a:pathLst>
                <a:path w="18780" h="652768">
                  <a:moveTo>
                    <a:pt x="8276" y="0"/>
                  </a:moveTo>
                  <a:lnTo>
                    <a:pt x="8276" y="52050"/>
                  </a:lnTo>
                  <a:lnTo>
                    <a:pt x="11395" y="101990"/>
                  </a:lnTo>
                  <a:lnTo>
                    <a:pt x="17341" y="160786"/>
                  </a:lnTo>
                  <a:lnTo>
                    <a:pt x="18371" y="208947"/>
                  </a:lnTo>
                  <a:lnTo>
                    <a:pt x="18719" y="270387"/>
                  </a:lnTo>
                  <a:lnTo>
                    <a:pt x="18779" y="319281"/>
                  </a:lnTo>
                  <a:lnTo>
                    <a:pt x="15680" y="381436"/>
                  </a:lnTo>
                  <a:lnTo>
                    <a:pt x="9739" y="444103"/>
                  </a:lnTo>
                  <a:lnTo>
                    <a:pt x="7395" y="501542"/>
                  </a:lnTo>
                  <a:lnTo>
                    <a:pt x="0" y="564187"/>
                  </a:lnTo>
                  <a:lnTo>
                    <a:pt x="3782" y="626691"/>
                  </a:lnTo>
                  <a:lnTo>
                    <a:pt x="8276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37741" y="526424"/>
              <a:ext cx="494840" cy="48086"/>
            </a:xfrm>
            <a:custGeom>
              <a:avLst/>
              <a:gdLst/>
              <a:ahLst/>
              <a:cxnLst/>
              <a:rect l="0" t="0" r="0" b="0"/>
              <a:pathLst>
                <a:path w="494840" h="48086">
                  <a:moveTo>
                    <a:pt x="494839" y="0"/>
                  </a:moveTo>
                  <a:lnTo>
                    <a:pt x="437575" y="8334"/>
                  </a:lnTo>
                  <a:lnTo>
                    <a:pt x="388185" y="12998"/>
                  </a:lnTo>
                  <a:lnTo>
                    <a:pt x="330272" y="25055"/>
                  </a:lnTo>
                  <a:lnTo>
                    <a:pt x="269396" y="31466"/>
                  </a:lnTo>
                  <a:lnTo>
                    <a:pt x="207979" y="39664"/>
                  </a:lnTo>
                  <a:lnTo>
                    <a:pt x="154040" y="41388"/>
                  </a:lnTo>
                  <a:lnTo>
                    <a:pt x="102963" y="45019"/>
                  </a:lnTo>
                  <a:lnTo>
                    <a:pt x="77347" y="48085"/>
                  </a:lnTo>
                  <a:lnTo>
                    <a:pt x="32306" y="436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64165" y="715937"/>
              <a:ext cx="21059" cy="221100"/>
            </a:xfrm>
            <a:custGeom>
              <a:avLst/>
              <a:gdLst/>
              <a:ahLst/>
              <a:cxnLst/>
              <a:rect l="0" t="0" r="0" b="0"/>
              <a:pathLst>
                <a:path w="21059" h="221100">
                  <a:moveTo>
                    <a:pt x="21058" y="0"/>
                  </a:moveTo>
                  <a:lnTo>
                    <a:pt x="4269" y="62281"/>
                  </a:lnTo>
                  <a:lnTo>
                    <a:pt x="843" y="116331"/>
                  </a:lnTo>
                  <a:lnTo>
                    <a:pt x="167" y="17206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64165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87469" y="652766"/>
              <a:ext cx="242862" cy="310237"/>
            </a:xfrm>
            <a:custGeom>
              <a:avLst/>
              <a:gdLst/>
              <a:ahLst/>
              <a:cxnLst/>
              <a:rect l="0" t="0" r="0" b="0"/>
              <a:pathLst>
                <a:path w="242862" h="310237">
                  <a:moveTo>
                    <a:pt x="139909" y="21057"/>
                  </a:moveTo>
                  <a:lnTo>
                    <a:pt x="117552" y="15468"/>
                  </a:lnTo>
                  <a:lnTo>
                    <a:pt x="94098" y="18963"/>
                  </a:lnTo>
                  <a:lnTo>
                    <a:pt x="69245" y="29485"/>
                  </a:lnTo>
                  <a:lnTo>
                    <a:pt x="46502" y="45860"/>
                  </a:lnTo>
                  <a:lnTo>
                    <a:pt x="19556" y="80399"/>
                  </a:lnTo>
                  <a:lnTo>
                    <a:pt x="2343" y="120268"/>
                  </a:lnTo>
                  <a:lnTo>
                    <a:pt x="0" y="147819"/>
                  </a:lnTo>
                  <a:lnTo>
                    <a:pt x="8028" y="198045"/>
                  </a:lnTo>
                  <a:lnTo>
                    <a:pt x="35743" y="260755"/>
                  </a:lnTo>
                  <a:lnTo>
                    <a:pt x="62921" y="299252"/>
                  </a:lnTo>
                  <a:lnTo>
                    <a:pt x="86195" y="308476"/>
                  </a:lnTo>
                  <a:lnTo>
                    <a:pt x="114866" y="310236"/>
                  </a:lnTo>
                  <a:lnTo>
                    <a:pt x="143207" y="303219"/>
                  </a:lnTo>
                  <a:lnTo>
                    <a:pt x="189953" y="272415"/>
                  </a:lnTo>
                  <a:lnTo>
                    <a:pt x="207384" y="257164"/>
                  </a:lnTo>
                  <a:lnTo>
                    <a:pt x="219811" y="233228"/>
                  </a:lnTo>
                  <a:lnTo>
                    <a:pt x="237320" y="175792"/>
                  </a:lnTo>
                  <a:lnTo>
                    <a:pt x="242861" y="127866"/>
                  </a:lnTo>
                  <a:lnTo>
                    <a:pt x="237918" y="100113"/>
                  </a:lnTo>
                  <a:lnTo>
                    <a:pt x="215681" y="53701"/>
                  </a:lnTo>
                  <a:lnTo>
                    <a:pt x="195635" y="26960"/>
                  </a:lnTo>
                  <a:lnTo>
                    <a:pt x="169289" y="9808"/>
                  </a:lnTo>
                  <a:lnTo>
                    <a:pt x="1293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16891" y="600195"/>
              <a:ext cx="284270" cy="364491"/>
            </a:xfrm>
            <a:custGeom>
              <a:avLst/>
              <a:gdLst/>
              <a:ahLst/>
              <a:cxnLst/>
              <a:rect l="0" t="0" r="0" b="0"/>
              <a:pathLst>
                <a:path w="284270" h="364491">
                  <a:moveTo>
                    <a:pt x="0" y="84157"/>
                  </a:moveTo>
                  <a:lnTo>
                    <a:pt x="11453" y="133088"/>
                  </a:lnTo>
                  <a:lnTo>
                    <a:pt x="18211" y="180933"/>
                  </a:lnTo>
                  <a:lnTo>
                    <a:pt x="26084" y="238324"/>
                  </a:lnTo>
                  <a:lnTo>
                    <a:pt x="31669" y="297927"/>
                  </a:lnTo>
                  <a:lnTo>
                    <a:pt x="39704" y="349041"/>
                  </a:lnTo>
                  <a:lnTo>
                    <a:pt x="40507" y="362522"/>
                  </a:lnTo>
                  <a:lnTo>
                    <a:pt x="39873" y="364490"/>
                  </a:lnTo>
                  <a:lnTo>
                    <a:pt x="33569" y="320336"/>
                  </a:lnTo>
                  <a:lnTo>
                    <a:pt x="26388" y="266120"/>
                  </a:lnTo>
                  <a:lnTo>
                    <a:pt x="22110" y="204805"/>
                  </a:lnTo>
                  <a:lnTo>
                    <a:pt x="22538" y="153700"/>
                  </a:lnTo>
                  <a:lnTo>
                    <a:pt x="29555" y="102682"/>
                  </a:lnTo>
                  <a:lnTo>
                    <a:pt x="45526" y="46049"/>
                  </a:lnTo>
                  <a:lnTo>
                    <a:pt x="58838" y="23936"/>
                  </a:lnTo>
                  <a:lnTo>
                    <a:pt x="76453" y="6309"/>
                  </a:lnTo>
                  <a:lnTo>
                    <a:pt x="87234" y="1843"/>
                  </a:lnTo>
                  <a:lnTo>
                    <a:pt x="111690" y="0"/>
                  </a:lnTo>
                  <a:lnTo>
                    <a:pt x="135038" y="6199"/>
                  </a:lnTo>
                  <a:lnTo>
                    <a:pt x="146177" y="11128"/>
                  </a:lnTo>
                  <a:lnTo>
                    <a:pt x="164793" y="29083"/>
                  </a:lnTo>
                  <a:lnTo>
                    <a:pt x="210304" y="92242"/>
                  </a:lnTo>
                  <a:lnTo>
                    <a:pt x="238290" y="150658"/>
                  </a:lnTo>
                  <a:lnTo>
                    <a:pt x="255430" y="206997"/>
                  </a:lnTo>
                  <a:lnTo>
                    <a:pt x="270081" y="259157"/>
                  </a:lnTo>
                  <a:lnTo>
                    <a:pt x="282170" y="320848"/>
                  </a:lnTo>
                  <a:lnTo>
                    <a:pt x="284269" y="3578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2725" y="1579274"/>
            <a:ext cx="8328043" cy="579069"/>
            <a:chOff x="452725" y="1579274"/>
            <a:chExt cx="8328043" cy="579069"/>
          </a:xfrm>
        </p:grpSpPr>
        <p:sp>
          <p:nvSpPr>
            <p:cNvPr id="13" name="Freeform 12"/>
            <p:cNvSpPr/>
            <p:nvPr/>
          </p:nvSpPr>
          <p:spPr>
            <a:xfrm>
              <a:off x="659132" y="1695088"/>
              <a:ext cx="25221" cy="463255"/>
            </a:xfrm>
            <a:custGeom>
              <a:avLst/>
              <a:gdLst/>
              <a:ahLst/>
              <a:cxnLst/>
              <a:rect l="0" t="0" r="0" b="0"/>
              <a:pathLst>
                <a:path w="25221" h="463255">
                  <a:moveTo>
                    <a:pt x="25220" y="0"/>
                  </a:moveTo>
                  <a:lnTo>
                    <a:pt x="14041" y="16767"/>
                  </a:lnTo>
                  <a:lnTo>
                    <a:pt x="7090" y="55141"/>
                  </a:lnTo>
                  <a:lnTo>
                    <a:pt x="4741" y="114443"/>
                  </a:lnTo>
                  <a:lnTo>
                    <a:pt x="5504" y="167660"/>
                  </a:lnTo>
                  <a:lnTo>
                    <a:pt x="12530" y="228220"/>
                  </a:lnTo>
                  <a:lnTo>
                    <a:pt x="14051" y="286379"/>
                  </a:lnTo>
                  <a:lnTo>
                    <a:pt x="11382" y="338707"/>
                  </a:lnTo>
                  <a:lnTo>
                    <a:pt x="0" y="393418"/>
                  </a:lnTo>
                  <a:lnTo>
                    <a:pt x="2806" y="450822"/>
                  </a:lnTo>
                  <a:lnTo>
                    <a:pt x="416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725" y="1695088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359047" y="5589"/>
                  </a:lnTo>
                  <a:lnTo>
                    <a:pt x="298087" y="16788"/>
                  </a:lnTo>
                  <a:lnTo>
                    <a:pt x="240010" y="19792"/>
                  </a:lnTo>
                  <a:lnTo>
                    <a:pt x="178349" y="20682"/>
                  </a:lnTo>
                  <a:lnTo>
                    <a:pt x="119135" y="22115"/>
                  </a:lnTo>
                  <a:lnTo>
                    <a:pt x="59668" y="29368"/>
                  </a:lnTo>
                  <a:lnTo>
                    <a:pt x="21969" y="3404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43632" y="1652974"/>
              <a:ext cx="177633" cy="410612"/>
            </a:xfrm>
            <a:custGeom>
              <a:avLst/>
              <a:gdLst/>
              <a:ahLst/>
              <a:cxnLst/>
              <a:rect l="0" t="0" r="0" b="0"/>
              <a:pathLst>
                <a:path w="177633" h="410612">
                  <a:moveTo>
                    <a:pt x="9176" y="0"/>
                  </a:moveTo>
                  <a:lnTo>
                    <a:pt x="3587" y="16767"/>
                  </a:lnTo>
                  <a:lnTo>
                    <a:pt x="8028" y="63450"/>
                  </a:lnTo>
                  <a:lnTo>
                    <a:pt x="15725" y="112126"/>
                  </a:lnTo>
                  <a:lnTo>
                    <a:pt x="19695" y="170483"/>
                  </a:lnTo>
                  <a:lnTo>
                    <a:pt x="26591" y="232227"/>
                  </a:lnTo>
                  <a:lnTo>
                    <a:pt x="27984" y="293806"/>
                  </a:lnTo>
                  <a:lnTo>
                    <a:pt x="22677" y="349616"/>
                  </a:lnTo>
                  <a:lnTo>
                    <a:pt x="21026" y="385452"/>
                  </a:lnTo>
                  <a:lnTo>
                    <a:pt x="18246" y="393838"/>
                  </a:lnTo>
                  <a:lnTo>
                    <a:pt x="14052" y="395920"/>
                  </a:lnTo>
                  <a:lnTo>
                    <a:pt x="8917" y="393798"/>
                  </a:lnTo>
                  <a:lnTo>
                    <a:pt x="5494" y="387704"/>
                  </a:lnTo>
                  <a:lnTo>
                    <a:pt x="0" y="341182"/>
                  </a:lnTo>
                  <a:lnTo>
                    <a:pt x="1588" y="310734"/>
                  </a:lnTo>
                  <a:lnTo>
                    <a:pt x="18552" y="256178"/>
                  </a:lnTo>
                  <a:lnTo>
                    <a:pt x="27381" y="234350"/>
                  </a:lnTo>
                  <a:lnTo>
                    <a:pt x="39104" y="216849"/>
                  </a:lnTo>
                  <a:lnTo>
                    <a:pt x="55232" y="204392"/>
                  </a:lnTo>
                  <a:lnTo>
                    <a:pt x="64447" y="199432"/>
                  </a:lnTo>
                  <a:lnTo>
                    <a:pt x="84044" y="197041"/>
                  </a:lnTo>
                  <a:lnTo>
                    <a:pt x="94183" y="198041"/>
                  </a:lnTo>
                  <a:lnTo>
                    <a:pt x="103282" y="203387"/>
                  </a:lnTo>
                  <a:lnTo>
                    <a:pt x="141989" y="252893"/>
                  </a:lnTo>
                  <a:lnTo>
                    <a:pt x="166107" y="313687"/>
                  </a:lnTo>
                  <a:lnTo>
                    <a:pt x="174217" y="349917"/>
                  </a:lnTo>
                  <a:lnTo>
                    <a:pt x="17763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52849" y="1833646"/>
              <a:ext cx="186371" cy="220694"/>
            </a:xfrm>
            <a:custGeom>
              <a:avLst/>
              <a:gdLst/>
              <a:ahLst/>
              <a:cxnLst/>
              <a:rect l="0" t="0" r="0" b="0"/>
              <a:pathLst>
                <a:path w="186371" h="220694">
                  <a:moveTo>
                    <a:pt x="0" y="135183"/>
                  </a:moveTo>
                  <a:lnTo>
                    <a:pt x="11179" y="124004"/>
                  </a:lnTo>
                  <a:lnTo>
                    <a:pt x="73218" y="100339"/>
                  </a:lnTo>
                  <a:lnTo>
                    <a:pt x="130190" y="83760"/>
                  </a:lnTo>
                  <a:lnTo>
                    <a:pt x="183044" y="44789"/>
                  </a:lnTo>
                  <a:lnTo>
                    <a:pt x="186370" y="36316"/>
                  </a:lnTo>
                  <a:lnTo>
                    <a:pt x="186248" y="27157"/>
                  </a:lnTo>
                  <a:lnTo>
                    <a:pt x="183827" y="17542"/>
                  </a:lnTo>
                  <a:lnTo>
                    <a:pt x="177534" y="11132"/>
                  </a:lnTo>
                  <a:lnTo>
                    <a:pt x="158063" y="4010"/>
                  </a:lnTo>
                  <a:lnTo>
                    <a:pt x="115204" y="0"/>
                  </a:lnTo>
                  <a:lnTo>
                    <a:pt x="88637" y="5301"/>
                  </a:lnTo>
                  <a:lnTo>
                    <a:pt x="42985" y="27769"/>
                  </a:lnTo>
                  <a:lnTo>
                    <a:pt x="27683" y="44159"/>
                  </a:lnTo>
                  <a:lnTo>
                    <a:pt x="12492" y="76237"/>
                  </a:lnTo>
                  <a:lnTo>
                    <a:pt x="3702" y="115378"/>
                  </a:lnTo>
                  <a:lnTo>
                    <a:pt x="3985" y="142758"/>
                  </a:lnTo>
                  <a:lnTo>
                    <a:pt x="11910" y="170525"/>
                  </a:lnTo>
                  <a:lnTo>
                    <a:pt x="26350" y="189105"/>
                  </a:lnTo>
                  <a:lnTo>
                    <a:pt x="64217" y="216154"/>
                  </a:lnTo>
                  <a:lnTo>
                    <a:pt x="87812" y="220693"/>
                  </a:lnTo>
                  <a:lnTo>
                    <a:pt x="121165" y="216671"/>
                  </a:lnTo>
                  <a:lnTo>
                    <a:pt x="147399" y="208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37160" y="1821430"/>
              <a:ext cx="168457" cy="265966"/>
            </a:xfrm>
            <a:custGeom>
              <a:avLst/>
              <a:gdLst/>
              <a:ahLst/>
              <a:cxnLst/>
              <a:rect l="0" t="0" r="0" b="0"/>
              <a:pathLst>
                <a:path w="168457" h="265966">
                  <a:moveTo>
                    <a:pt x="0" y="0"/>
                  </a:moveTo>
                  <a:lnTo>
                    <a:pt x="0" y="58616"/>
                  </a:lnTo>
                  <a:lnTo>
                    <a:pt x="9575" y="106725"/>
                  </a:lnTo>
                  <a:lnTo>
                    <a:pt x="32784" y="170126"/>
                  </a:lnTo>
                  <a:lnTo>
                    <a:pt x="54309" y="227797"/>
                  </a:lnTo>
                  <a:lnTo>
                    <a:pt x="71724" y="262077"/>
                  </a:lnTo>
                  <a:lnTo>
                    <a:pt x="77062" y="265965"/>
                  </a:lnTo>
                  <a:lnTo>
                    <a:pt x="81790" y="265048"/>
                  </a:lnTo>
                  <a:lnTo>
                    <a:pt x="86112" y="260926"/>
                  </a:lnTo>
                  <a:lnTo>
                    <a:pt x="97785" y="238358"/>
                  </a:lnTo>
                  <a:lnTo>
                    <a:pt x="115750" y="177560"/>
                  </a:lnTo>
                  <a:lnTo>
                    <a:pt x="129839" y="122551"/>
                  </a:lnTo>
                  <a:lnTo>
                    <a:pt x="145057" y="67794"/>
                  </a:lnTo>
                  <a:lnTo>
                    <a:pt x="16845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48814" y="1850243"/>
              <a:ext cx="241073" cy="234400"/>
            </a:xfrm>
            <a:custGeom>
              <a:avLst/>
              <a:gdLst/>
              <a:ahLst/>
              <a:cxnLst/>
              <a:rect l="0" t="0" r="0" b="0"/>
              <a:pathLst>
                <a:path w="241073" h="234400">
                  <a:moveTo>
                    <a:pt x="156844" y="171228"/>
                  </a:moveTo>
                  <a:lnTo>
                    <a:pt x="153724" y="113964"/>
                  </a:lnTo>
                  <a:lnTo>
                    <a:pt x="142189" y="53072"/>
                  </a:lnTo>
                  <a:lnTo>
                    <a:pt x="126505" y="21315"/>
                  </a:lnTo>
                  <a:lnTo>
                    <a:pt x="110605" y="7894"/>
                  </a:lnTo>
                  <a:lnTo>
                    <a:pt x="101451" y="2677"/>
                  </a:lnTo>
                  <a:lnTo>
                    <a:pt x="81922" y="0"/>
                  </a:lnTo>
                  <a:lnTo>
                    <a:pt x="40789" y="7814"/>
                  </a:lnTo>
                  <a:lnTo>
                    <a:pt x="32680" y="13152"/>
                  </a:lnTo>
                  <a:lnTo>
                    <a:pt x="20552" y="28443"/>
                  </a:lnTo>
                  <a:lnTo>
                    <a:pt x="7146" y="56782"/>
                  </a:lnTo>
                  <a:lnTo>
                    <a:pt x="0" y="119690"/>
                  </a:lnTo>
                  <a:lnTo>
                    <a:pt x="4719" y="174956"/>
                  </a:lnTo>
                  <a:lnTo>
                    <a:pt x="16703" y="196671"/>
                  </a:lnTo>
                  <a:lnTo>
                    <a:pt x="24812" y="205738"/>
                  </a:lnTo>
                  <a:lnTo>
                    <a:pt x="33728" y="210612"/>
                  </a:lnTo>
                  <a:lnTo>
                    <a:pt x="52992" y="212909"/>
                  </a:lnTo>
                  <a:lnTo>
                    <a:pt x="70133" y="206910"/>
                  </a:lnTo>
                  <a:lnTo>
                    <a:pt x="100201" y="183996"/>
                  </a:lnTo>
                  <a:lnTo>
                    <a:pt x="133698" y="122797"/>
                  </a:lnTo>
                  <a:lnTo>
                    <a:pt x="137588" y="99400"/>
                  </a:lnTo>
                  <a:lnTo>
                    <a:pt x="136987" y="88248"/>
                  </a:lnTo>
                  <a:lnTo>
                    <a:pt x="137757" y="84323"/>
                  </a:lnTo>
                  <a:lnTo>
                    <a:pt x="139440" y="85215"/>
                  </a:lnTo>
                  <a:lnTo>
                    <a:pt x="141732" y="89320"/>
                  </a:lnTo>
                  <a:lnTo>
                    <a:pt x="148831" y="147473"/>
                  </a:lnTo>
                  <a:lnTo>
                    <a:pt x="151502" y="158901"/>
                  </a:lnTo>
                  <a:lnTo>
                    <a:pt x="163828" y="177837"/>
                  </a:lnTo>
                  <a:lnTo>
                    <a:pt x="209236" y="215166"/>
                  </a:lnTo>
                  <a:lnTo>
                    <a:pt x="241072" y="234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34195" y="1579274"/>
              <a:ext cx="60977" cy="473784"/>
            </a:xfrm>
            <a:custGeom>
              <a:avLst/>
              <a:gdLst/>
              <a:ahLst/>
              <a:cxnLst/>
              <a:rect l="0" t="0" r="0" b="0"/>
              <a:pathLst>
                <a:path w="60977" h="473784">
                  <a:moveTo>
                    <a:pt x="8333" y="0"/>
                  </a:moveTo>
                  <a:lnTo>
                    <a:pt x="0" y="60384"/>
                  </a:lnTo>
                  <a:lnTo>
                    <a:pt x="1574" y="118107"/>
                  </a:lnTo>
                  <a:lnTo>
                    <a:pt x="6499" y="160117"/>
                  </a:lnTo>
                  <a:lnTo>
                    <a:pt x="12587" y="206084"/>
                  </a:lnTo>
                  <a:lnTo>
                    <a:pt x="19193" y="250690"/>
                  </a:lnTo>
                  <a:lnTo>
                    <a:pt x="26369" y="309025"/>
                  </a:lnTo>
                  <a:lnTo>
                    <a:pt x="28793" y="370658"/>
                  </a:lnTo>
                  <a:lnTo>
                    <a:pt x="37678" y="426723"/>
                  </a:lnTo>
                  <a:lnTo>
                    <a:pt x="47313" y="458279"/>
                  </a:lnTo>
                  <a:lnTo>
                    <a:pt x="60976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80862" y="1831958"/>
              <a:ext cx="181749" cy="226962"/>
            </a:xfrm>
            <a:custGeom>
              <a:avLst/>
              <a:gdLst/>
              <a:ahLst/>
              <a:cxnLst/>
              <a:rect l="0" t="0" r="0" b="0"/>
              <a:pathLst>
                <a:path w="181749" h="226962">
                  <a:moveTo>
                    <a:pt x="9065" y="52643"/>
                  </a:moveTo>
                  <a:lnTo>
                    <a:pt x="0" y="111260"/>
                  </a:lnTo>
                  <a:lnTo>
                    <a:pt x="10182" y="170976"/>
                  </a:lnTo>
                  <a:lnTo>
                    <a:pt x="13319" y="184174"/>
                  </a:lnTo>
                  <a:lnTo>
                    <a:pt x="26164" y="205078"/>
                  </a:lnTo>
                  <a:lnTo>
                    <a:pt x="34502" y="213927"/>
                  </a:lnTo>
                  <a:lnTo>
                    <a:pt x="56245" y="223761"/>
                  </a:lnTo>
                  <a:lnTo>
                    <a:pt x="80337" y="226961"/>
                  </a:lnTo>
                  <a:lnTo>
                    <a:pt x="102742" y="224484"/>
                  </a:lnTo>
                  <a:lnTo>
                    <a:pt x="121280" y="213245"/>
                  </a:lnTo>
                  <a:lnTo>
                    <a:pt x="152244" y="177433"/>
                  </a:lnTo>
                  <a:lnTo>
                    <a:pt x="172485" y="126989"/>
                  </a:lnTo>
                  <a:lnTo>
                    <a:pt x="181748" y="80000"/>
                  </a:lnTo>
                  <a:lnTo>
                    <a:pt x="180180" y="50374"/>
                  </a:lnTo>
                  <a:lnTo>
                    <a:pt x="172463" y="27848"/>
                  </a:lnTo>
                  <a:lnTo>
                    <a:pt x="156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45324" y="1815908"/>
              <a:ext cx="207858" cy="223219"/>
            </a:xfrm>
            <a:custGeom>
              <a:avLst/>
              <a:gdLst/>
              <a:ahLst/>
              <a:cxnLst/>
              <a:rect l="0" t="0" r="0" b="0"/>
              <a:pathLst>
                <a:path w="207858" h="223219">
                  <a:moveTo>
                    <a:pt x="28872" y="121335"/>
                  </a:moveTo>
                  <a:lnTo>
                    <a:pt x="66350" y="113002"/>
                  </a:lnTo>
                  <a:lnTo>
                    <a:pt x="112185" y="105651"/>
                  </a:lnTo>
                  <a:lnTo>
                    <a:pt x="138825" y="90692"/>
                  </a:lnTo>
                  <a:lnTo>
                    <a:pt x="161537" y="71441"/>
                  </a:lnTo>
                  <a:lnTo>
                    <a:pt x="165278" y="62336"/>
                  </a:lnTo>
                  <a:lnTo>
                    <a:pt x="166316" y="39741"/>
                  </a:lnTo>
                  <a:lnTo>
                    <a:pt x="159759" y="20340"/>
                  </a:lnTo>
                  <a:lnTo>
                    <a:pt x="154734" y="11891"/>
                  </a:lnTo>
                  <a:lnTo>
                    <a:pt x="146705" y="6259"/>
                  </a:lnTo>
                  <a:lnTo>
                    <a:pt x="125306" y="0"/>
                  </a:lnTo>
                  <a:lnTo>
                    <a:pt x="92540" y="2066"/>
                  </a:lnTo>
                  <a:lnTo>
                    <a:pt x="74327" y="10225"/>
                  </a:lnTo>
                  <a:lnTo>
                    <a:pt x="43570" y="34527"/>
                  </a:lnTo>
                  <a:lnTo>
                    <a:pt x="16135" y="70263"/>
                  </a:lnTo>
                  <a:lnTo>
                    <a:pt x="3391" y="101913"/>
                  </a:lnTo>
                  <a:lnTo>
                    <a:pt x="0" y="127131"/>
                  </a:lnTo>
                  <a:lnTo>
                    <a:pt x="4732" y="150817"/>
                  </a:lnTo>
                  <a:lnTo>
                    <a:pt x="26834" y="194619"/>
                  </a:lnTo>
                  <a:lnTo>
                    <a:pt x="46294" y="209668"/>
                  </a:lnTo>
                  <a:lnTo>
                    <a:pt x="70540" y="219086"/>
                  </a:lnTo>
                  <a:lnTo>
                    <a:pt x="110498" y="223218"/>
                  </a:lnTo>
                  <a:lnTo>
                    <a:pt x="165922" y="217846"/>
                  </a:lnTo>
                  <a:lnTo>
                    <a:pt x="207857" y="216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20466" y="1839714"/>
              <a:ext cx="177746" cy="205674"/>
            </a:xfrm>
            <a:custGeom>
              <a:avLst/>
              <a:gdLst/>
              <a:ahLst/>
              <a:cxnLst/>
              <a:rect l="0" t="0" r="0" b="0"/>
              <a:pathLst>
                <a:path w="177746" h="205674">
                  <a:moveTo>
                    <a:pt x="132798" y="13301"/>
                  </a:moveTo>
                  <a:lnTo>
                    <a:pt x="121620" y="2123"/>
                  </a:lnTo>
                  <a:lnTo>
                    <a:pt x="113647" y="0"/>
                  </a:lnTo>
                  <a:lnTo>
                    <a:pt x="81240" y="2601"/>
                  </a:lnTo>
                  <a:lnTo>
                    <a:pt x="59581" y="7766"/>
                  </a:lnTo>
                  <a:lnTo>
                    <a:pt x="41375" y="20199"/>
                  </a:lnTo>
                  <a:lnTo>
                    <a:pt x="10624" y="56778"/>
                  </a:lnTo>
                  <a:lnTo>
                    <a:pt x="2459" y="80197"/>
                  </a:lnTo>
                  <a:lnTo>
                    <a:pt x="0" y="105034"/>
                  </a:lnTo>
                  <a:lnTo>
                    <a:pt x="2807" y="127771"/>
                  </a:lnTo>
                  <a:lnTo>
                    <a:pt x="16553" y="160302"/>
                  </a:lnTo>
                  <a:lnTo>
                    <a:pt x="35444" y="186578"/>
                  </a:lnTo>
                  <a:lnTo>
                    <a:pt x="55214" y="198718"/>
                  </a:lnTo>
                  <a:lnTo>
                    <a:pt x="78429" y="205673"/>
                  </a:lnTo>
                  <a:lnTo>
                    <a:pt x="100445" y="204865"/>
                  </a:lnTo>
                  <a:lnTo>
                    <a:pt x="118809" y="197486"/>
                  </a:lnTo>
                  <a:lnTo>
                    <a:pt x="134769" y="185238"/>
                  </a:lnTo>
                  <a:lnTo>
                    <a:pt x="155739" y="158612"/>
                  </a:lnTo>
                  <a:lnTo>
                    <a:pt x="177745" y="102193"/>
                  </a:lnTo>
                  <a:lnTo>
                    <a:pt x="175781" y="78545"/>
                  </a:lnTo>
                  <a:lnTo>
                    <a:pt x="167109" y="57506"/>
                  </a:lnTo>
                  <a:lnTo>
                    <a:pt x="155456" y="40357"/>
                  </a:lnTo>
                  <a:lnTo>
                    <a:pt x="139359" y="28055"/>
                  </a:lnTo>
                  <a:lnTo>
                    <a:pt x="124015" y="18689"/>
                  </a:lnTo>
                  <a:lnTo>
                    <a:pt x="111741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91727" y="1639082"/>
              <a:ext cx="114222" cy="413976"/>
            </a:xfrm>
            <a:custGeom>
              <a:avLst/>
              <a:gdLst/>
              <a:ahLst/>
              <a:cxnLst/>
              <a:rect l="0" t="0" r="0" b="0"/>
              <a:pathLst>
                <a:path w="114222" h="413976">
                  <a:moveTo>
                    <a:pt x="29993" y="413975"/>
                  </a:moveTo>
                  <a:lnTo>
                    <a:pt x="21659" y="376497"/>
                  </a:lnTo>
                  <a:lnTo>
                    <a:pt x="19898" y="325073"/>
                  </a:lnTo>
                  <a:lnTo>
                    <a:pt x="19593" y="278189"/>
                  </a:lnTo>
                  <a:lnTo>
                    <a:pt x="19502" y="227253"/>
                  </a:lnTo>
                  <a:lnTo>
                    <a:pt x="12236" y="166045"/>
                  </a:lnTo>
                  <a:lnTo>
                    <a:pt x="6468" y="112014"/>
                  </a:lnTo>
                  <a:lnTo>
                    <a:pt x="0" y="56020"/>
                  </a:lnTo>
                  <a:lnTo>
                    <a:pt x="4468" y="17016"/>
                  </a:lnTo>
                  <a:lnTo>
                    <a:pt x="10637" y="8955"/>
                  </a:lnTo>
                  <a:lnTo>
                    <a:pt x="29969" y="0"/>
                  </a:lnTo>
                  <a:lnTo>
                    <a:pt x="87846" y="2111"/>
                  </a:lnTo>
                  <a:lnTo>
                    <a:pt x="114221" y="3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26963" y="1831958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1979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44851" y="1839323"/>
              <a:ext cx="308580" cy="206266"/>
            </a:xfrm>
            <a:custGeom>
              <a:avLst/>
              <a:gdLst/>
              <a:ahLst/>
              <a:cxnLst/>
              <a:rect l="0" t="0" r="0" b="0"/>
              <a:pathLst>
                <a:path w="308580" h="206266">
                  <a:moveTo>
                    <a:pt x="224351" y="87392"/>
                  </a:moveTo>
                  <a:lnTo>
                    <a:pt x="218761" y="70624"/>
                  </a:lnTo>
                  <a:lnTo>
                    <a:pt x="175882" y="18734"/>
                  </a:lnTo>
                  <a:lnTo>
                    <a:pt x="148768" y="2188"/>
                  </a:lnTo>
                  <a:lnTo>
                    <a:pt x="122518" y="0"/>
                  </a:lnTo>
                  <a:lnTo>
                    <a:pt x="69185" y="8128"/>
                  </a:lnTo>
                  <a:lnTo>
                    <a:pt x="41246" y="23222"/>
                  </a:lnTo>
                  <a:lnTo>
                    <a:pt x="18149" y="48101"/>
                  </a:lnTo>
                  <a:lnTo>
                    <a:pt x="2077" y="88878"/>
                  </a:lnTo>
                  <a:lnTo>
                    <a:pt x="0" y="114958"/>
                  </a:lnTo>
                  <a:lnTo>
                    <a:pt x="8199" y="160297"/>
                  </a:lnTo>
                  <a:lnTo>
                    <a:pt x="23306" y="186852"/>
                  </a:lnTo>
                  <a:lnTo>
                    <a:pt x="39071" y="199057"/>
                  </a:lnTo>
                  <a:lnTo>
                    <a:pt x="48188" y="203949"/>
                  </a:lnTo>
                  <a:lnTo>
                    <a:pt x="67678" y="206265"/>
                  </a:lnTo>
                  <a:lnTo>
                    <a:pt x="88038" y="202226"/>
                  </a:lnTo>
                  <a:lnTo>
                    <a:pt x="118061" y="186797"/>
                  </a:lnTo>
                  <a:lnTo>
                    <a:pt x="142295" y="166238"/>
                  </a:lnTo>
                  <a:lnTo>
                    <a:pt x="163123" y="138440"/>
                  </a:lnTo>
                  <a:lnTo>
                    <a:pt x="187640" y="77676"/>
                  </a:lnTo>
                  <a:lnTo>
                    <a:pt x="189349" y="79745"/>
                  </a:lnTo>
                  <a:lnTo>
                    <a:pt x="201891" y="127979"/>
                  </a:lnTo>
                  <a:lnTo>
                    <a:pt x="220166" y="159469"/>
                  </a:lnTo>
                  <a:lnTo>
                    <a:pt x="237699" y="176358"/>
                  </a:lnTo>
                  <a:lnTo>
                    <a:pt x="260309" y="185424"/>
                  </a:lnTo>
                  <a:lnTo>
                    <a:pt x="308579" y="192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64000" y="1789844"/>
              <a:ext cx="168456" cy="258201"/>
            </a:xfrm>
            <a:custGeom>
              <a:avLst/>
              <a:gdLst/>
              <a:ahLst/>
              <a:cxnLst/>
              <a:rect l="0" t="0" r="0" b="0"/>
              <a:pathLst>
                <a:path w="168456" h="258201">
                  <a:moveTo>
                    <a:pt x="0" y="52643"/>
                  </a:moveTo>
                  <a:lnTo>
                    <a:pt x="11452" y="106787"/>
                  </a:lnTo>
                  <a:lnTo>
                    <a:pt x="30338" y="161734"/>
                  </a:lnTo>
                  <a:lnTo>
                    <a:pt x="60349" y="220213"/>
                  </a:lnTo>
                  <a:lnTo>
                    <a:pt x="75983" y="249302"/>
                  </a:lnTo>
                  <a:lnTo>
                    <a:pt x="82241" y="257449"/>
                  </a:lnTo>
                  <a:lnTo>
                    <a:pt x="87582" y="258200"/>
                  </a:lnTo>
                  <a:lnTo>
                    <a:pt x="92313" y="254022"/>
                  </a:lnTo>
                  <a:lnTo>
                    <a:pt x="108311" y="219283"/>
                  </a:lnTo>
                  <a:lnTo>
                    <a:pt x="117945" y="156764"/>
                  </a:lnTo>
                  <a:lnTo>
                    <a:pt x="130272" y="101546"/>
                  </a:lnTo>
                  <a:lnTo>
                    <a:pt x="155787" y="43008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65869" y="1831215"/>
              <a:ext cx="198214" cy="221919"/>
            </a:xfrm>
            <a:custGeom>
              <a:avLst/>
              <a:gdLst/>
              <a:ahLst/>
              <a:cxnLst/>
              <a:rect l="0" t="0" r="0" b="0"/>
              <a:pathLst>
                <a:path w="198214" h="221919">
                  <a:moveTo>
                    <a:pt x="135042" y="137614"/>
                  </a:moveTo>
                  <a:lnTo>
                    <a:pt x="138162" y="94922"/>
                  </a:lnTo>
                  <a:lnTo>
                    <a:pt x="141108" y="74186"/>
                  </a:lnTo>
                  <a:lnTo>
                    <a:pt x="138518" y="53271"/>
                  </a:lnTo>
                  <a:lnTo>
                    <a:pt x="124894" y="21766"/>
                  </a:lnTo>
                  <a:lnTo>
                    <a:pt x="109475" y="6967"/>
                  </a:lnTo>
                  <a:lnTo>
                    <a:pt x="100450" y="1383"/>
                  </a:lnTo>
                  <a:lnTo>
                    <a:pt x="90923" y="0"/>
                  </a:lnTo>
                  <a:lnTo>
                    <a:pt x="70980" y="4702"/>
                  </a:lnTo>
                  <a:lnTo>
                    <a:pt x="45611" y="20504"/>
                  </a:lnTo>
                  <a:lnTo>
                    <a:pt x="23276" y="45593"/>
                  </a:lnTo>
                  <a:lnTo>
                    <a:pt x="7430" y="75253"/>
                  </a:lnTo>
                  <a:lnTo>
                    <a:pt x="0" y="126292"/>
                  </a:lnTo>
                  <a:lnTo>
                    <a:pt x="1653" y="185247"/>
                  </a:lnTo>
                  <a:lnTo>
                    <a:pt x="4002" y="197445"/>
                  </a:lnTo>
                  <a:lnTo>
                    <a:pt x="9077" y="206747"/>
                  </a:lnTo>
                  <a:lnTo>
                    <a:pt x="24076" y="220202"/>
                  </a:lnTo>
                  <a:lnTo>
                    <a:pt x="34158" y="221918"/>
                  </a:lnTo>
                  <a:lnTo>
                    <a:pt x="57839" y="217586"/>
                  </a:lnTo>
                  <a:lnTo>
                    <a:pt x="86301" y="201994"/>
                  </a:lnTo>
                  <a:lnTo>
                    <a:pt x="98952" y="186114"/>
                  </a:lnTo>
                  <a:lnTo>
                    <a:pt x="116605" y="141735"/>
                  </a:lnTo>
                  <a:lnTo>
                    <a:pt x="124121" y="97267"/>
                  </a:lnTo>
                  <a:lnTo>
                    <a:pt x="126592" y="99017"/>
                  </a:lnTo>
                  <a:lnTo>
                    <a:pt x="154791" y="159493"/>
                  </a:lnTo>
                  <a:lnTo>
                    <a:pt x="179930" y="190202"/>
                  </a:lnTo>
                  <a:lnTo>
                    <a:pt x="198213" y="200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27253" y="1831958"/>
              <a:ext cx="105286" cy="199048"/>
            </a:xfrm>
            <a:custGeom>
              <a:avLst/>
              <a:gdLst/>
              <a:ahLst/>
              <a:cxnLst/>
              <a:rect l="0" t="0" r="0" b="0"/>
              <a:pathLst>
                <a:path w="105286" h="199048">
                  <a:moveTo>
                    <a:pt x="0" y="84228"/>
                  </a:moveTo>
                  <a:lnTo>
                    <a:pt x="3120" y="141492"/>
                  </a:lnTo>
                  <a:lnTo>
                    <a:pt x="14655" y="196795"/>
                  </a:lnTo>
                  <a:lnTo>
                    <a:pt x="16789" y="199047"/>
                  </a:lnTo>
                  <a:lnTo>
                    <a:pt x="19160" y="185951"/>
                  </a:lnTo>
                  <a:lnTo>
                    <a:pt x="9355" y="133282"/>
                  </a:lnTo>
                  <a:lnTo>
                    <a:pt x="1848" y="80010"/>
                  </a:lnTo>
                  <a:lnTo>
                    <a:pt x="6137" y="38395"/>
                  </a:lnTo>
                  <a:lnTo>
                    <a:pt x="11111" y="27936"/>
                  </a:lnTo>
                  <a:lnTo>
                    <a:pt x="25995" y="13196"/>
                  </a:lnTo>
                  <a:lnTo>
                    <a:pt x="47429" y="58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21706" y="1895129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6584" y="119970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16767" y="17582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26881" y="1854715"/>
              <a:ext cx="205741" cy="157848"/>
            </a:xfrm>
            <a:custGeom>
              <a:avLst/>
              <a:gdLst/>
              <a:ahLst/>
              <a:cxnLst/>
              <a:rect l="0" t="0" r="0" b="0"/>
              <a:pathLst>
                <a:path w="205741" h="157848">
                  <a:moveTo>
                    <a:pt x="121513" y="103585"/>
                  </a:moveTo>
                  <a:lnTo>
                    <a:pt x="115923" y="44968"/>
                  </a:lnTo>
                  <a:lnTo>
                    <a:pt x="101269" y="10178"/>
                  </a:lnTo>
                  <a:lnTo>
                    <a:pt x="92809" y="3879"/>
                  </a:lnTo>
                  <a:lnTo>
                    <a:pt x="70931" y="0"/>
                  </a:lnTo>
                  <a:lnTo>
                    <a:pt x="48729" y="5295"/>
                  </a:lnTo>
                  <a:lnTo>
                    <a:pt x="37895" y="9982"/>
                  </a:lnTo>
                  <a:lnTo>
                    <a:pt x="19618" y="27669"/>
                  </a:lnTo>
                  <a:lnTo>
                    <a:pt x="6036" y="51127"/>
                  </a:lnTo>
                  <a:lnTo>
                    <a:pt x="0" y="77151"/>
                  </a:lnTo>
                  <a:lnTo>
                    <a:pt x="2191" y="112520"/>
                  </a:lnTo>
                  <a:lnTo>
                    <a:pt x="10379" y="131343"/>
                  </a:lnTo>
                  <a:lnTo>
                    <a:pt x="15838" y="139638"/>
                  </a:lnTo>
                  <a:lnTo>
                    <a:pt x="31262" y="151974"/>
                  </a:lnTo>
                  <a:lnTo>
                    <a:pt x="40289" y="156901"/>
                  </a:lnTo>
                  <a:lnTo>
                    <a:pt x="48646" y="157847"/>
                  </a:lnTo>
                  <a:lnTo>
                    <a:pt x="64171" y="152658"/>
                  </a:lnTo>
                  <a:lnTo>
                    <a:pt x="78870" y="136314"/>
                  </a:lnTo>
                  <a:lnTo>
                    <a:pt x="90862" y="113452"/>
                  </a:lnTo>
                  <a:lnTo>
                    <a:pt x="98783" y="82462"/>
                  </a:lnTo>
                  <a:lnTo>
                    <a:pt x="101680" y="82484"/>
                  </a:lnTo>
                  <a:lnTo>
                    <a:pt x="139748" y="121746"/>
                  </a:lnTo>
                  <a:lnTo>
                    <a:pt x="165910" y="136782"/>
                  </a:lnTo>
                  <a:lnTo>
                    <a:pt x="182579" y="138616"/>
                  </a:lnTo>
                  <a:lnTo>
                    <a:pt x="205740" y="135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11564" y="1642445"/>
              <a:ext cx="144657" cy="342838"/>
            </a:xfrm>
            <a:custGeom>
              <a:avLst/>
              <a:gdLst/>
              <a:ahLst/>
              <a:cxnLst/>
              <a:rect l="0" t="0" r="0" b="0"/>
              <a:pathLst>
                <a:path w="144657" h="342838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16118" y="165651"/>
                  </a:lnTo>
                  <a:lnTo>
                    <a:pt x="19594" y="217798"/>
                  </a:lnTo>
                  <a:lnTo>
                    <a:pt x="19598" y="279415"/>
                  </a:lnTo>
                  <a:lnTo>
                    <a:pt x="15339" y="308238"/>
                  </a:lnTo>
                  <a:lnTo>
                    <a:pt x="12566" y="313117"/>
                  </a:lnTo>
                  <a:lnTo>
                    <a:pt x="9547" y="311690"/>
                  </a:lnTo>
                  <a:lnTo>
                    <a:pt x="6365" y="306059"/>
                  </a:lnTo>
                  <a:lnTo>
                    <a:pt x="1886" y="275778"/>
                  </a:lnTo>
                  <a:lnTo>
                    <a:pt x="6148" y="242759"/>
                  </a:lnTo>
                  <a:lnTo>
                    <a:pt x="20409" y="216338"/>
                  </a:lnTo>
                  <a:lnTo>
                    <a:pt x="35977" y="204165"/>
                  </a:lnTo>
                  <a:lnTo>
                    <a:pt x="45042" y="199281"/>
                  </a:lnTo>
                  <a:lnTo>
                    <a:pt x="54594" y="198365"/>
                  </a:lnTo>
                  <a:lnTo>
                    <a:pt x="74567" y="203586"/>
                  </a:lnTo>
                  <a:lnTo>
                    <a:pt x="107579" y="226001"/>
                  </a:lnTo>
                  <a:lnTo>
                    <a:pt x="128322" y="247248"/>
                  </a:lnTo>
                  <a:lnTo>
                    <a:pt x="138140" y="265476"/>
                  </a:lnTo>
                  <a:lnTo>
                    <a:pt x="144656" y="301058"/>
                  </a:lnTo>
                  <a:lnTo>
                    <a:pt x="142060" y="311839"/>
                  </a:lnTo>
                  <a:lnTo>
                    <a:pt x="129819" y="330058"/>
                  </a:lnTo>
                  <a:lnTo>
                    <a:pt x="106440" y="339715"/>
                  </a:lnTo>
                  <a:lnTo>
                    <a:pt x="78892" y="342837"/>
                  </a:lnTo>
                  <a:lnTo>
                    <a:pt x="54950" y="340325"/>
                  </a:lnTo>
                  <a:lnTo>
                    <a:pt x="32611" y="32907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74431" y="1631917"/>
              <a:ext cx="31757" cy="368498"/>
            </a:xfrm>
            <a:custGeom>
              <a:avLst/>
              <a:gdLst/>
              <a:ahLst/>
              <a:cxnLst/>
              <a:rect l="0" t="0" r="0" b="0"/>
              <a:pathLst>
                <a:path w="31757" h="368498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2138" y="121679"/>
                  </a:lnTo>
                  <a:lnTo>
                    <a:pt x="16108" y="177213"/>
                  </a:lnTo>
                  <a:lnTo>
                    <a:pt x="24218" y="235436"/>
                  </a:lnTo>
                  <a:lnTo>
                    <a:pt x="31756" y="296980"/>
                  </a:lnTo>
                  <a:lnTo>
                    <a:pt x="29980" y="334439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23423" y="1761451"/>
              <a:ext cx="179346" cy="237462"/>
            </a:xfrm>
            <a:custGeom>
              <a:avLst/>
              <a:gdLst/>
              <a:ahLst/>
              <a:cxnLst/>
              <a:rect l="0" t="0" r="0" b="0"/>
              <a:pathLst>
                <a:path w="179346" h="237462">
                  <a:moveTo>
                    <a:pt x="40825" y="102093"/>
                  </a:moveTo>
                  <a:lnTo>
                    <a:pt x="95870" y="85304"/>
                  </a:lnTo>
                  <a:lnTo>
                    <a:pt x="155337" y="76008"/>
                  </a:lnTo>
                  <a:lnTo>
                    <a:pt x="163960" y="70665"/>
                  </a:lnTo>
                  <a:lnTo>
                    <a:pt x="176660" y="55370"/>
                  </a:lnTo>
                  <a:lnTo>
                    <a:pt x="179345" y="46377"/>
                  </a:lnTo>
                  <a:lnTo>
                    <a:pt x="179208" y="27028"/>
                  </a:lnTo>
                  <a:lnTo>
                    <a:pt x="175195" y="19294"/>
                  </a:lnTo>
                  <a:lnTo>
                    <a:pt x="161376" y="7581"/>
                  </a:lnTo>
                  <a:lnTo>
                    <a:pt x="128276" y="0"/>
                  </a:lnTo>
                  <a:lnTo>
                    <a:pt x="94423" y="3343"/>
                  </a:lnTo>
                  <a:lnTo>
                    <a:pt x="62165" y="17331"/>
                  </a:lnTo>
                  <a:lnTo>
                    <a:pt x="35969" y="41883"/>
                  </a:lnTo>
                  <a:lnTo>
                    <a:pt x="13390" y="71384"/>
                  </a:lnTo>
                  <a:lnTo>
                    <a:pt x="5235" y="95074"/>
                  </a:lnTo>
                  <a:lnTo>
                    <a:pt x="0" y="153999"/>
                  </a:lnTo>
                  <a:lnTo>
                    <a:pt x="5523" y="181314"/>
                  </a:lnTo>
                  <a:lnTo>
                    <a:pt x="16947" y="203983"/>
                  </a:lnTo>
                  <a:lnTo>
                    <a:pt x="33722" y="221856"/>
                  </a:lnTo>
                  <a:lnTo>
                    <a:pt x="55995" y="231360"/>
                  </a:lnTo>
                  <a:lnTo>
                    <a:pt x="108423" y="237461"/>
                  </a:lnTo>
                  <a:lnTo>
                    <a:pt x="144302" y="232929"/>
                  </a:lnTo>
                  <a:lnTo>
                    <a:pt x="177696" y="217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32787" y="1652974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8616"/>
                  </a:lnTo>
                  <a:lnTo>
                    <a:pt x="7235" y="107895"/>
                  </a:lnTo>
                  <a:lnTo>
                    <a:pt x="9552" y="161820"/>
                  </a:lnTo>
                  <a:lnTo>
                    <a:pt x="11409" y="221082"/>
                  </a:lnTo>
                  <a:lnTo>
                    <a:pt x="17678" y="275036"/>
                  </a:lnTo>
                  <a:lnTo>
                    <a:pt x="20389" y="332661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95917" y="1768787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5419" y="8333"/>
                  </a:lnTo>
                  <a:lnTo>
                    <a:pt x="134527" y="15684"/>
                  </a:lnTo>
                  <a:lnTo>
                    <a:pt x="77439" y="27231"/>
                  </a:lnTo>
                  <a:lnTo>
                    <a:pt x="27341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59129" y="1600331"/>
              <a:ext cx="165770" cy="400084"/>
            </a:xfrm>
            <a:custGeom>
              <a:avLst/>
              <a:gdLst/>
              <a:ahLst/>
              <a:cxnLst/>
              <a:rect l="0" t="0" r="0" b="0"/>
              <a:pathLst>
                <a:path w="165770" h="400084">
                  <a:moveTo>
                    <a:pt x="0" y="0"/>
                  </a:moveTo>
                  <a:lnTo>
                    <a:pt x="3119" y="60384"/>
                  </a:lnTo>
                  <a:lnTo>
                    <a:pt x="14654" y="121632"/>
                  </a:lnTo>
                  <a:lnTo>
                    <a:pt x="24749" y="173300"/>
                  </a:lnTo>
                  <a:lnTo>
                    <a:pt x="35149" y="233062"/>
                  </a:lnTo>
                  <a:lnTo>
                    <a:pt x="40050" y="289634"/>
                  </a:lnTo>
                  <a:lnTo>
                    <a:pt x="40537" y="351576"/>
                  </a:lnTo>
                  <a:lnTo>
                    <a:pt x="36344" y="376185"/>
                  </a:lnTo>
                  <a:lnTo>
                    <a:pt x="33588" y="380641"/>
                  </a:lnTo>
                  <a:lnTo>
                    <a:pt x="30580" y="380103"/>
                  </a:lnTo>
                  <a:lnTo>
                    <a:pt x="24120" y="370146"/>
                  </a:lnTo>
                  <a:lnTo>
                    <a:pt x="6960" y="325214"/>
                  </a:lnTo>
                  <a:lnTo>
                    <a:pt x="7651" y="283273"/>
                  </a:lnTo>
                  <a:lnTo>
                    <a:pt x="15265" y="244980"/>
                  </a:lnTo>
                  <a:lnTo>
                    <a:pt x="30519" y="216996"/>
                  </a:lnTo>
                  <a:lnTo>
                    <a:pt x="46319" y="204457"/>
                  </a:lnTo>
                  <a:lnTo>
                    <a:pt x="55446" y="199476"/>
                  </a:lnTo>
                  <a:lnTo>
                    <a:pt x="74945" y="197061"/>
                  </a:lnTo>
                  <a:lnTo>
                    <a:pt x="85059" y="198054"/>
                  </a:lnTo>
                  <a:lnTo>
                    <a:pt x="102534" y="208517"/>
                  </a:lnTo>
                  <a:lnTo>
                    <a:pt x="132818" y="243830"/>
                  </a:lnTo>
                  <a:lnTo>
                    <a:pt x="156932" y="303352"/>
                  </a:lnTo>
                  <a:lnTo>
                    <a:pt x="165041" y="339447"/>
                  </a:lnTo>
                  <a:lnTo>
                    <a:pt x="165769" y="363775"/>
                  </a:lnTo>
                  <a:lnTo>
                    <a:pt x="15792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73828" y="1798638"/>
              <a:ext cx="206442" cy="212306"/>
            </a:xfrm>
            <a:custGeom>
              <a:avLst/>
              <a:gdLst/>
              <a:ahLst/>
              <a:cxnLst/>
              <a:rect l="0" t="0" r="0" b="0"/>
              <a:pathLst>
                <a:path w="206442" h="212306">
                  <a:moveTo>
                    <a:pt x="111684" y="96491"/>
                  </a:moveTo>
                  <a:lnTo>
                    <a:pt x="117750" y="64039"/>
                  </a:lnTo>
                  <a:lnTo>
                    <a:pt x="115160" y="43463"/>
                  </a:lnTo>
                  <a:lnTo>
                    <a:pt x="106990" y="25740"/>
                  </a:lnTo>
                  <a:lnTo>
                    <a:pt x="101536" y="17738"/>
                  </a:lnTo>
                  <a:lnTo>
                    <a:pt x="86117" y="5728"/>
                  </a:lnTo>
                  <a:lnTo>
                    <a:pt x="77092" y="887"/>
                  </a:lnTo>
                  <a:lnTo>
                    <a:pt x="68736" y="0"/>
                  </a:lnTo>
                  <a:lnTo>
                    <a:pt x="53212" y="5253"/>
                  </a:lnTo>
                  <a:lnTo>
                    <a:pt x="31318" y="21364"/>
                  </a:lnTo>
                  <a:lnTo>
                    <a:pt x="20204" y="40485"/>
                  </a:lnTo>
                  <a:lnTo>
                    <a:pt x="982" y="98388"/>
                  </a:lnTo>
                  <a:lnTo>
                    <a:pt x="0" y="158303"/>
                  </a:lnTo>
                  <a:lnTo>
                    <a:pt x="2133" y="172794"/>
                  </a:lnTo>
                  <a:lnTo>
                    <a:pt x="7065" y="183625"/>
                  </a:lnTo>
                  <a:lnTo>
                    <a:pt x="21903" y="198778"/>
                  </a:lnTo>
                  <a:lnTo>
                    <a:pt x="29603" y="200947"/>
                  </a:lnTo>
                  <a:lnTo>
                    <a:pt x="37077" y="200054"/>
                  </a:lnTo>
                  <a:lnTo>
                    <a:pt x="44399" y="197118"/>
                  </a:lnTo>
                  <a:lnTo>
                    <a:pt x="55653" y="184498"/>
                  </a:lnTo>
                  <a:lnTo>
                    <a:pt x="82921" y="127484"/>
                  </a:lnTo>
                  <a:lnTo>
                    <a:pt x="88999" y="117153"/>
                  </a:lnTo>
                  <a:lnTo>
                    <a:pt x="94221" y="113775"/>
                  </a:lnTo>
                  <a:lnTo>
                    <a:pt x="98873" y="115033"/>
                  </a:lnTo>
                  <a:lnTo>
                    <a:pt x="107160" y="125789"/>
                  </a:lnTo>
                  <a:lnTo>
                    <a:pt x="144134" y="188610"/>
                  </a:lnTo>
                  <a:lnTo>
                    <a:pt x="150865" y="196509"/>
                  </a:lnTo>
                  <a:lnTo>
                    <a:pt x="170822" y="205284"/>
                  </a:lnTo>
                  <a:lnTo>
                    <a:pt x="206441" y="212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03521" y="1621388"/>
              <a:ext cx="18863" cy="379027"/>
            </a:xfrm>
            <a:custGeom>
              <a:avLst/>
              <a:gdLst/>
              <a:ahLst/>
              <a:cxnLst/>
              <a:rect l="0" t="0" r="0" b="0"/>
              <a:pathLst>
                <a:path w="18863" h="379027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5" y="190042"/>
                  </a:lnTo>
                  <a:lnTo>
                    <a:pt x="17808" y="244262"/>
                  </a:lnTo>
                  <a:lnTo>
                    <a:pt x="18550" y="297892"/>
                  </a:lnTo>
                  <a:lnTo>
                    <a:pt x="18801" y="355937"/>
                  </a:lnTo>
                  <a:lnTo>
                    <a:pt x="1886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32870" y="1758259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9597" y="3119"/>
                  </a:lnTo>
                  <a:lnTo>
                    <a:pt x="164650" y="14654"/>
                  </a:lnTo>
                  <a:lnTo>
                    <a:pt x="107567" y="20962"/>
                  </a:lnTo>
                  <a:lnTo>
                    <a:pt x="44298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28306" y="1753494"/>
              <a:ext cx="304731" cy="246921"/>
            </a:xfrm>
            <a:custGeom>
              <a:avLst/>
              <a:gdLst/>
              <a:ahLst/>
              <a:cxnLst/>
              <a:rect l="0" t="0" r="0" b="0"/>
              <a:pathLst>
                <a:path w="304731" h="246921">
                  <a:moveTo>
                    <a:pt x="9932" y="46879"/>
                  </a:moveTo>
                  <a:lnTo>
                    <a:pt x="9932" y="105496"/>
                  </a:lnTo>
                  <a:lnTo>
                    <a:pt x="18338" y="159670"/>
                  </a:lnTo>
                  <a:lnTo>
                    <a:pt x="28144" y="215431"/>
                  </a:lnTo>
                  <a:lnTo>
                    <a:pt x="28555" y="234095"/>
                  </a:lnTo>
                  <a:lnTo>
                    <a:pt x="27027" y="232521"/>
                  </a:lnTo>
                  <a:lnTo>
                    <a:pt x="9585" y="176246"/>
                  </a:lnTo>
                  <a:lnTo>
                    <a:pt x="1415" y="117666"/>
                  </a:lnTo>
                  <a:lnTo>
                    <a:pt x="0" y="75132"/>
                  </a:lnTo>
                  <a:lnTo>
                    <a:pt x="5908" y="53196"/>
                  </a:lnTo>
                  <a:lnTo>
                    <a:pt x="10759" y="44072"/>
                  </a:lnTo>
                  <a:lnTo>
                    <a:pt x="18672" y="37988"/>
                  </a:lnTo>
                  <a:lnTo>
                    <a:pt x="39942" y="31229"/>
                  </a:lnTo>
                  <a:lnTo>
                    <a:pt x="49826" y="31766"/>
                  </a:lnTo>
                  <a:lnTo>
                    <a:pt x="67047" y="38602"/>
                  </a:lnTo>
                  <a:lnTo>
                    <a:pt x="89896" y="55605"/>
                  </a:lnTo>
                  <a:lnTo>
                    <a:pt x="117407" y="97952"/>
                  </a:lnTo>
                  <a:lnTo>
                    <a:pt x="127108" y="119881"/>
                  </a:lnTo>
                  <a:lnTo>
                    <a:pt x="127824" y="124793"/>
                  </a:lnTo>
                  <a:lnTo>
                    <a:pt x="125961" y="125727"/>
                  </a:lnTo>
                  <a:lnTo>
                    <a:pt x="122380" y="124011"/>
                  </a:lnTo>
                  <a:lnTo>
                    <a:pt x="121520" y="106506"/>
                  </a:lnTo>
                  <a:lnTo>
                    <a:pt x="124911" y="47609"/>
                  </a:lnTo>
                  <a:lnTo>
                    <a:pt x="134733" y="23416"/>
                  </a:lnTo>
                  <a:lnTo>
                    <a:pt x="142266" y="13690"/>
                  </a:lnTo>
                  <a:lnTo>
                    <a:pt x="163114" y="2882"/>
                  </a:lnTo>
                  <a:lnTo>
                    <a:pt x="175224" y="0"/>
                  </a:lnTo>
                  <a:lnTo>
                    <a:pt x="201159" y="6157"/>
                  </a:lnTo>
                  <a:lnTo>
                    <a:pt x="225943" y="20591"/>
                  </a:lnTo>
                  <a:lnTo>
                    <a:pt x="253050" y="49618"/>
                  </a:lnTo>
                  <a:lnTo>
                    <a:pt x="280050" y="100755"/>
                  </a:lnTo>
                  <a:lnTo>
                    <a:pt x="296996" y="155917"/>
                  </a:lnTo>
                  <a:lnTo>
                    <a:pt x="303202" y="209534"/>
                  </a:lnTo>
                  <a:lnTo>
                    <a:pt x="304730" y="246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02827" y="1798714"/>
              <a:ext cx="193423" cy="215767"/>
            </a:xfrm>
            <a:custGeom>
              <a:avLst/>
              <a:gdLst/>
              <a:ahLst/>
              <a:cxnLst/>
              <a:rect l="0" t="0" r="0" b="0"/>
              <a:pathLst>
                <a:path w="193423" h="215767">
                  <a:moveTo>
                    <a:pt x="98665" y="128001"/>
                  </a:moveTo>
                  <a:lnTo>
                    <a:pt x="106998" y="90523"/>
                  </a:lnTo>
                  <a:lnTo>
                    <a:pt x="105424" y="55675"/>
                  </a:lnTo>
                  <a:lnTo>
                    <a:pt x="99329" y="35025"/>
                  </a:lnTo>
                  <a:lnTo>
                    <a:pt x="88821" y="18048"/>
                  </a:lnTo>
                  <a:lnTo>
                    <a:pt x="73233" y="5823"/>
                  </a:lnTo>
                  <a:lnTo>
                    <a:pt x="64162" y="925"/>
                  </a:lnTo>
                  <a:lnTo>
                    <a:pt x="54606" y="0"/>
                  </a:lnTo>
                  <a:lnTo>
                    <a:pt x="34630" y="5211"/>
                  </a:lnTo>
                  <a:lnTo>
                    <a:pt x="20292" y="18445"/>
                  </a:lnTo>
                  <a:lnTo>
                    <a:pt x="5643" y="48746"/>
                  </a:lnTo>
                  <a:lnTo>
                    <a:pt x="0" y="76399"/>
                  </a:lnTo>
                  <a:lnTo>
                    <a:pt x="3400" y="130259"/>
                  </a:lnTo>
                  <a:lnTo>
                    <a:pt x="12987" y="181442"/>
                  </a:lnTo>
                  <a:lnTo>
                    <a:pt x="23931" y="207904"/>
                  </a:lnTo>
                  <a:lnTo>
                    <a:pt x="31295" y="214025"/>
                  </a:lnTo>
                  <a:lnTo>
                    <a:pt x="39714" y="215766"/>
                  </a:lnTo>
                  <a:lnTo>
                    <a:pt x="48836" y="214587"/>
                  </a:lnTo>
                  <a:lnTo>
                    <a:pt x="56087" y="210291"/>
                  </a:lnTo>
                  <a:lnTo>
                    <a:pt x="67263" y="196160"/>
                  </a:lnTo>
                  <a:lnTo>
                    <a:pt x="87699" y="145209"/>
                  </a:lnTo>
                  <a:lnTo>
                    <a:pt x="97221" y="88889"/>
                  </a:lnTo>
                  <a:lnTo>
                    <a:pt x="110033" y="149644"/>
                  </a:lnTo>
                  <a:lnTo>
                    <a:pt x="128987" y="191288"/>
                  </a:lnTo>
                  <a:lnTo>
                    <a:pt x="144897" y="206041"/>
                  </a:lnTo>
                  <a:lnTo>
                    <a:pt x="154053" y="211613"/>
                  </a:lnTo>
                  <a:lnTo>
                    <a:pt x="162496" y="214158"/>
                  </a:lnTo>
                  <a:lnTo>
                    <a:pt x="193422" y="212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38491" y="1621388"/>
              <a:ext cx="31458" cy="421141"/>
            </a:xfrm>
            <a:custGeom>
              <a:avLst/>
              <a:gdLst/>
              <a:ahLst/>
              <a:cxnLst/>
              <a:rect l="0" t="0" r="0" b="0"/>
              <a:pathLst>
                <a:path w="31458" h="421141">
                  <a:moveTo>
                    <a:pt x="10400" y="0"/>
                  </a:moveTo>
                  <a:lnTo>
                    <a:pt x="2067" y="37478"/>
                  </a:lnTo>
                  <a:lnTo>
                    <a:pt x="305" y="88902"/>
                  </a:lnTo>
                  <a:lnTo>
                    <a:pt x="0" y="141375"/>
                  </a:lnTo>
                  <a:lnTo>
                    <a:pt x="5499" y="190198"/>
                  </a:lnTo>
                  <a:lnTo>
                    <a:pt x="8948" y="245478"/>
                  </a:lnTo>
                  <a:lnTo>
                    <a:pt x="17349" y="304163"/>
                  </a:lnTo>
                  <a:lnTo>
                    <a:pt x="20221" y="366535"/>
                  </a:lnTo>
                  <a:lnTo>
                    <a:pt x="23839" y="400671"/>
                  </a:lnTo>
                  <a:lnTo>
                    <a:pt x="314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50351" y="1726673"/>
              <a:ext cx="156469" cy="263214"/>
            </a:xfrm>
            <a:custGeom>
              <a:avLst/>
              <a:gdLst/>
              <a:ahLst/>
              <a:cxnLst/>
              <a:rect l="0" t="0" r="0" b="0"/>
              <a:pathLst>
                <a:path w="156469" h="263214">
                  <a:moveTo>
                    <a:pt x="135410" y="0"/>
                  </a:moveTo>
                  <a:lnTo>
                    <a:pt x="97037" y="29309"/>
                  </a:lnTo>
                  <a:lnTo>
                    <a:pt x="40450" y="88004"/>
                  </a:lnTo>
                  <a:lnTo>
                    <a:pt x="2485" y="131779"/>
                  </a:lnTo>
                  <a:lnTo>
                    <a:pt x="0" y="140495"/>
                  </a:lnTo>
                  <a:lnTo>
                    <a:pt x="3478" y="159538"/>
                  </a:lnTo>
                  <a:lnTo>
                    <a:pt x="15943" y="176581"/>
                  </a:lnTo>
                  <a:lnTo>
                    <a:pt x="72843" y="220887"/>
                  </a:lnTo>
                  <a:lnTo>
                    <a:pt x="132344" y="251741"/>
                  </a:lnTo>
                  <a:lnTo>
                    <a:pt x="15646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63338" y="1761301"/>
              <a:ext cx="190919" cy="215169"/>
            </a:xfrm>
            <a:custGeom>
              <a:avLst/>
              <a:gdLst/>
              <a:ahLst/>
              <a:cxnLst/>
              <a:rect l="0" t="0" r="0" b="0"/>
              <a:pathLst>
                <a:path w="190919" h="215169">
                  <a:moveTo>
                    <a:pt x="32952" y="123300"/>
                  </a:moveTo>
                  <a:lnTo>
                    <a:pt x="85980" y="108645"/>
                  </a:lnTo>
                  <a:lnTo>
                    <a:pt x="146620" y="91633"/>
                  </a:lnTo>
                  <a:lnTo>
                    <a:pt x="167699" y="83489"/>
                  </a:lnTo>
                  <a:lnTo>
                    <a:pt x="184866" y="72071"/>
                  </a:lnTo>
                  <a:lnTo>
                    <a:pt x="189211" y="64581"/>
                  </a:lnTo>
                  <a:lnTo>
                    <a:pt x="190918" y="46900"/>
                  </a:lnTo>
                  <a:lnTo>
                    <a:pt x="184657" y="30462"/>
                  </a:lnTo>
                  <a:lnTo>
                    <a:pt x="179712" y="22804"/>
                  </a:lnTo>
                  <a:lnTo>
                    <a:pt x="164859" y="11174"/>
                  </a:lnTo>
                  <a:lnTo>
                    <a:pt x="145390" y="3276"/>
                  </a:lnTo>
                  <a:lnTo>
                    <a:pt x="109291" y="0"/>
                  </a:lnTo>
                  <a:lnTo>
                    <a:pt x="86767" y="3379"/>
                  </a:lnTo>
                  <a:lnTo>
                    <a:pt x="68179" y="11900"/>
                  </a:lnTo>
                  <a:lnTo>
                    <a:pt x="37180" y="36434"/>
                  </a:lnTo>
                  <a:lnTo>
                    <a:pt x="15617" y="62467"/>
                  </a:lnTo>
                  <a:lnTo>
                    <a:pt x="0" y="97996"/>
                  </a:lnTo>
                  <a:lnTo>
                    <a:pt x="1149" y="121412"/>
                  </a:lnTo>
                  <a:lnTo>
                    <a:pt x="20951" y="165041"/>
                  </a:lnTo>
                  <a:lnTo>
                    <a:pt x="46164" y="191299"/>
                  </a:lnTo>
                  <a:lnTo>
                    <a:pt x="81450" y="208309"/>
                  </a:lnTo>
                  <a:lnTo>
                    <a:pt x="127130" y="215168"/>
                  </a:lnTo>
                  <a:lnTo>
                    <a:pt x="180059" y="209342"/>
                  </a:lnTo>
                  <a:lnTo>
                    <a:pt x="190880" y="207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85803" y="1779316"/>
              <a:ext cx="238397" cy="249532"/>
            </a:xfrm>
            <a:custGeom>
              <a:avLst/>
              <a:gdLst/>
              <a:ahLst/>
              <a:cxnLst/>
              <a:rect l="0" t="0" r="0" b="0"/>
              <a:pathLst>
                <a:path w="238397" h="249532">
                  <a:moveTo>
                    <a:pt x="147399" y="0"/>
                  </a:moveTo>
                  <a:lnTo>
                    <a:pt x="104707" y="3119"/>
                  </a:lnTo>
                  <a:lnTo>
                    <a:pt x="42063" y="21331"/>
                  </a:lnTo>
                  <a:lnTo>
                    <a:pt x="31552" y="24749"/>
                  </a:lnTo>
                  <a:lnTo>
                    <a:pt x="16753" y="37905"/>
                  </a:lnTo>
                  <a:lnTo>
                    <a:pt x="11169" y="46327"/>
                  </a:lnTo>
                  <a:lnTo>
                    <a:pt x="8083" y="68163"/>
                  </a:lnTo>
                  <a:lnTo>
                    <a:pt x="8898" y="80537"/>
                  </a:lnTo>
                  <a:lnTo>
                    <a:pt x="12951" y="89956"/>
                  </a:lnTo>
                  <a:lnTo>
                    <a:pt x="26813" y="103541"/>
                  </a:lnTo>
                  <a:lnTo>
                    <a:pt x="47792" y="110359"/>
                  </a:lnTo>
                  <a:lnTo>
                    <a:pt x="99387" y="114736"/>
                  </a:lnTo>
                  <a:lnTo>
                    <a:pt x="157150" y="127124"/>
                  </a:lnTo>
                  <a:lnTo>
                    <a:pt x="205478" y="140534"/>
                  </a:lnTo>
                  <a:lnTo>
                    <a:pt x="215364" y="146332"/>
                  </a:lnTo>
                  <a:lnTo>
                    <a:pt x="229468" y="162132"/>
                  </a:lnTo>
                  <a:lnTo>
                    <a:pt x="236516" y="183973"/>
                  </a:lnTo>
                  <a:lnTo>
                    <a:pt x="238396" y="196348"/>
                  </a:lnTo>
                  <a:lnTo>
                    <a:pt x="234245" y="216337"/>
                  </a:lnTo>
                  <a:lnTo>
                    <a:pt x="229863" y="224943"/>
                  </a:lnTo>
                  <a:lnTo>
                    <a:pt x="215635" y="237625"/>
                  </a:lnTo>
                  <a:lnTo>
                    <a:pt x="196443" y="245991"/>
                  </a:lnTo>
                  <a:lnTo>
                    <a:pt x="159331" y="249531"/>
                  </a:lnTo>
                  <a:lnTo>
                    <a:pt x="104868" y="240839"/>
                  </a:lnTo>
                  <a:lnTo>
                    <a:pt x="49051" y="22226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41003" y="1818745"/>
              <a:ext cx="276552" cy="202727"/>
            </a:xfrm>
            <a:custGeom>
              <a:avLst/>
              <a:gdLst/>
              <a:ahLst/>
              <a:cxnLst/>
              <a:rect l="0" t="0" r="0" b="0"/>
              <a:pathLst>
                <a:path w="276552" h="202727">
                  <a:moveTo>
                    <a:pt x="150209" y="65856"/>
                  </a:moveTo>
                  <a:lnTo>
                    <a:pt x="135555" y="21893"/>
                  </a:lnTo>
                  <a:lnTo>
                    <a:pt x="122639" y="8102"/>
                  </a:lnTo>
                  <a:lnTo>
                    <a:pt x="114281" y="2787"/>
                  </a:lnTo>
                  <a:lnTo>
                    <a:pt x="92517" y="0"/>
                  </a:lnTo>
                  <a:lnTo>
                    <a:pt x="69586" y="3831"/>
                  </a:lnTo>
                  <a:lnTo>
                    <a:pt x="43523" y="19142"/>
                  </a:lnTo>
                  <a:lnTo>
                    <a:pt x="28314" y="31836"/>
                  </a:lnTo>
                  <a:lnTo>
                    <a:pt x="12187" y="57725"/>
                  </a:lnTo>
                  <a:lnTo>
                    <a:pt x="0" y="87623"/>
                  </a:lnTo>
                  <a:lnTo>
                    <a:pt x="158" y="129887"/>
                  </a:lnTo>
                  <a:lnTo>
                    <a:pt x="13203" y="168276"/>
                  </a:lnTo>
                  <a:lnTo>
                    <a:pt x="28486" y="184685"/>
                  </a:lnTo>
                  <a:lnTo>
                    <a:pt x="37475" y="190699"/>
                  </a:lnTo>
                  <a:lnTo>
                    <a:pt x="59940" y="194261"/>
                  </a:lnTo>
                  <a:lnTo>
                    <a:pt x="72482" y="193573"/>
                  </a:lnTo>
                  <a:lnTo>
                    <a:pt x="95777" y="183451"/>
                  </a:lnTo>
                  <a:lnTo>
                    <a:pt x="141568" y="145639"/>
                  </a:lnTo>
                  <a:lnTo>
                    <a:pt x="156507" y="127051"/>
                  </a:lnTo>
                  <a:lnTo>
                    <a:pt x="161587" y="103972"/>
                  </a:lnTo>
                  <a:lnTo>
                    <a:pt x="161305" y="91267"/>
                  </a:lnTo>
                  <a:lnTo>
                    <a:pt x="159946" y="86306"/>
                  </a:lnTo>
                  <a:lnTo>
                    <a:pt x="157870" y="86508"/>
                  </a:lnTo>
                  <a:lnTo>
                    <a:pt x="155317" y="90152"/>
                  </a:lnTo>
                  <a:lnTo>
                    <a:pt x="155599" y="103560"/>
                  </a:lnTo>
                  <a:lnTo>
                    <a:pt x="170902" y="146353"/>
                  </a:lnTo>
                  <a:lnTo>
                    <a:pt x="195335" y="174975"/>
                  </a:lnTo>
                  <a:lnTo>
                    <a:pt x="217838" y="184543"/>
                  </a:lnTo>
                  <a:lnTo>
                    <a:pt x="276551" y="20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30278" y="1806798"/>
              <a:ext cx="250490" cy="256788"/>
            </a:xfrm>
            <a:custGeom>
              <a:avLst/>
              <a:gdLst/>
              <a:ahLst/>
              <a:cxnLst/>
              <a:rect l="0" t="0" r="0" b="0"/>
              <a:pathLst>
                <a:path w="250490" h="256788">
                  <a:moveTo>
                    <a:pt x="8333" y="46217"/>
                  </a:moveTo>
                  <a:lnTo>
                    <a:pt x="0" y="83695"/>
                  </a:lnTo>
                  <a:lnTo>
                    <a:pt x="1120" y="108497"/>
                  </a:lnTo>
                  <a:lnTo>
                    <a:pt x="17783" y="162548"/>
                  </a:lnTo>
                  <a:lnTo>
                    <a:pt x="27862" y="221760"/>
                  </a:lnTo>
                  <a:lnTo>
                    <a:pt x="28711" y="210024"/>
                  </a:lnTo>
                  <a:lnTo>
                    <a:pt x="22020" y="156000"/>
                  </a:lnTo>
                  <a:lnTo>
                    <a:pt x="22605" y="99055"/>
                  </a:lnTo>
                  <a:lnTo>
                    <a:pt x="38072" y="37101"/>
                  </a:lnTo>
                  <a:lnTo>
                    <a:pt x="49236" y="15259"/>
                  </a:lnTo>
                  <a:lnTo>
                    <a:pt x="57828" y="8031"/>
                  </a:lnTo>
                  <a:lnTo>
                    <a:pt x="79854" y="0"/>
                  </a:lnTo>
                  <a:lnTo>
                    <a:pt x="118562" y="1068"/>
                  </a:lnTo>
                  <a:lnTo>
                    <a:pt x="154077" y="14382"/>
                  </a:lnTo>
                  <a:lnTo>
                    <a:pt x="181238" y="38734"/>
                  </a:lnTo>
                  <a:lnTo>
                    <a:pt x="198515" y="73766"/>
                  </a:lnTo>
                  <a:lnTo>
                    <a:pt x="214833" y="127525"/>
                  </a:lnTo>
                  <a:lnTo>
                    <a:pt x="232440" y="180084"/>
                  </a:lnTo>
                  <a:lnTo>
                    <a:pt x="242467" y="203980"/>
                  </a:lnTo>
                  <a:lnTo>
                    <a:pt x="250489" y="256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231604" y="2137285"/>
            <a:ext cx="4881844" cy="787592"/>
            <a:chOff x="1231604" y="2137285"/>
            <a:chExt cx="4881844" cy="787592"/>
          </a:xfrm>
        </p:grpSpPr>
        <p:sp>
          <p:nvSpPr>
            <p:cNvPr id="50" name="Freeform 49"/>
            <p:cNvSpPr/>
            <p:nvPr/>
          </p:nvSpPr>
          <p:spPr>
            <a:xfrm>
              <a:off x="1231604" y="2450791"/>
              <a:ext cx="218319" cy="230795"/>
            </a:xfrm>
            <a:custGeom>
              <a:avLst/>
              <a:gdLst/>
              <a:ahLst/>
              <a:cxnLst/>
              <a:rect l="0" t="0" r="0" b="0"/>
              <a:pathLst>
                <a:path w="218319" h="230795">
                  <a:moveTo>
                    <a:pt x="42344" y="118162"/>
                  </a:moveTo>
                  <a:lnTo>
                    <a:pt x="91275" y="115042"/>
                  </a:lnTo>
                  <a:lnTo>
                    <a:pt x="150405" y="103508"/>
                  </a:lnTo>
                  <a:lnTo>
                    <a:pt x="187446" y="87824"/>
                  </a:lnTo>
                  <a:lnTo>
                    <a:pt x="215058" y="62769"/>
                  </a:lnTo>
                  <a:lnTo>
                    <a:pt x="218318" y="53158"/>
                  </a:lnTo>
                  <a:lnTo>
                    <a:pt x="215701" y="33119"/>
                  </a:lnTo>
                  <a:lnTo>
                    <a:pt x="210558" y="25202"/>
                  </a:lnTo>
                  <a:lnTo>
                    <a:pt x="195484" y="13285"/>
                  </a:lnTo>
                  <a:lnTo>
                    <a:pt x="167267" y="0"/>
                  </a:lnTo>
                  <a:lnTo>
                    <a:pt x="143879" y="1695"/>
                  </a:lnTo>
                  <a:lnTo>
                    <a:pt x="96325" y="21847"/>
                  </a:lnTo>
                  <a:lnTo>
                    <a:pt x="42520" y="58367"/>
                  </a:lnTo>
                  <a:lnTo>
                    <a:pt x="13930" y="90696"/>
                  </a:lnTo>
                  <a:lnTo>
                    <a:pt x="5854" y="103361"/>
                  </a:lnTo>
                  <a:lnTo>
                    <a:pt x="0" y="126791"/>
                  </a:lnTo>
                  <a:lnTo>
                    <a:pt x="2539" y="187149"/>
                  </a:lnTo>
                  <a:lnTo>
                    <a:pt x="11395" y="205755"/>
                  </a:lnTo>
                  <a:lnTo>
                    <a:pt x="26249" y="218703"/>
                  </a:lnTo>
                  <a:lnTo>
                    <a:pt x="45719" y="227188"/>
                  </a:lnTo>
                  <a:lnTo>
                    <a:pt x="81818" y="230794"/>
                  </a:lnTo>
                  <a:lnTo>
                    <a:pt x="122931" y="222125"/>
                  </a:lnTo>
                  <a:lnTo>
                    <a:pt x="147629" y="212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92238" y="2492705"/>
              <a:ext cx="266022" cy="432172"/>
            </a:xfrm>
            <a:custGeom>
              <a:avLst/>
              <a:gdLst/>
              <a:ahLst/>
              <a:cxnLst/>
              <a:rect l="0" t="0" r="0" b="0"/>
              <a:pathLst>
                <a:path w="266022" h="432172">
                  <a:moveTo>
                    <a:pt x="150207" y="128890"/>
                  </a:moveTo>
                  <a:lnTo>
                    <a:pt x="155796" y="112123"/>
                  </a:lnTo>
                  <a:lnTo>
                    <a:pt x="153683" y="73749"/>
                  </a:lnTo>
                  <a:lnTo>
                    <a:pt x="140059" y="36513"/>
                  </a:lnTo>
                  <a:lnTo>
                    <a:pt x="124640" y="20373"/>
                  </a:lnTo>
                  <a:lnTo>
                    <a:pt x="93109" y="4710"/>
                  </a:lnTo>
                  <a:lnTo>
                    <a:pt x="80556" y="480"/>
                  </a:lnTo>
                  <a:lnTo>
                    <a:pt x="69848" y="0"/>
                  </a:lnTo>
                  <a:lnTo>
                    <a:pt x="51711" y="5705"/>
                  </a:lnTo>
                  <a:lnTo>
                    <a:pt x="28346" y="22071"/>
                  </a:lnTo>
                  <a:lnTo>
                    <a:pt x="16888" y="41251"/>
                  </a:lnTo>
                  <a:lnTo>
                    <a:pt x="0" y="86103"/>
                  </a:lnTo>
                  <a:lnTo>
                    <a:pt x="156" y="123752"/>
                  </a:lnTo>
                  <a:lnTo>
                    <a:pt x="4550" y="133653"/>
                  </a:lnTo>
                  <a:lnTo>
                    <a:pt x="18790" y="147775"/>
                  </a:lnTo>
                  <a:lnTo>
                    <a:pt x="39937" y="151711"/>
                  </a:lnTo>
                  <a:lnTo>
                    <a:pt x="62594" y="148392"/>
                  </a:lnTo>
                  <a:lnTo>
                    <a:pt x="88503" y="133369"/>
                  </a:lnTo>
                  <a:lnTo>
                    <a:pt x="103676" y="120742"/>
                  </a:lnTo>
                  <a:lnTo>
                    <a:pt x="108658" y="121119"/>
                  </a:lnTo>
                  <a:lnTo>
                    <a:pt x="111979" y="126049"/>
                  </a:lnTo>
                  <a:lnTo>
                    <a:pt x="117310" y="167583"/>
                  </a:lnTo>
                  <a:lnTo>
                    <a:pt x="118233" y="218344"/>
                  </a:lnTo>
                  <a:lnTo>
                    <a:pt x="126950" y="276672"/>
                  </a:lnTo>
                  <a:lnTo>
                    <a:pt x="133048" y="327486"/>
                  </a:lnTo>
                  <a:lnTo>
                    <a:pt x="125284" y="371107"/>
                  </a:lnTo>
                  <a:lnTo>
                    <a:pt x="134707" y="431149"/>
                  </a:lnTo>
                  <a:lnTo>
                    <a:pt x="134024" y="432171"/>
                  </a:lnTo>
                  <a:lnTo>
                    <a:pt x="132400" y="429344"/>
                  </a:lnTo>
                  <a:lnTo>
                    <a:pt x="130113" y="403007"/>
                  </a:lnTo>
                  <a:lnTo>
                    <a:pt x="138937" y="381742"/>
                  </a:lnTo>
                  <a:lnTo>
                    <a:pt x="157396" y="346919"/>
                  </a:lnTo>
                  <a:lnTo>
                    <a:pt x="173394" y="313204"/>
                  </a:lnTo>
                  <a:lnTo>
                    <a:pt x="179703" y="304409"/>
                  </a:lnTo>
                  <a:lnTo>
                    <a:pt x="188588" y="298545"/>
                  </a:lnTo>
                  <a:lnTo>
                    <a:pt x="210939" y="292030"/>
                  </a:lnTo>
                  <a:lnTo>
                    <a:pt x="266021" y="297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18340" y="2463668"/>
              <a:ext cx="149132" cy="178997"/>
            </a:xfrm>
            <a:custGeom>
              <a:avLst/>
              <a:gdLst/>
              <a:ahLst/>
              <a:cxnLst/>
              <a:rect l="0" t="0" r="0" b="0"/>
              <a:pathLst>
                <a:path w="149132" h="178997">
                  <a:moveTo>
                    <a:pt x="8333" y="21057"/>
                  </a:moveTo>
                  <a:lnTo>
                    <a:pt x="0" y="58535"/>
                  </a:lnTo>
                  <a:lnTo>
                    <a:pt x="1574" y="96502"/>
                  </a:lnTo>
                  <a:lnTo>
                    <a:pt x="12587" y="145664"/>
                  </a:lnTo>
                  <a:lnTo>
                    <a:pt x="28181" y="172881"/>
                  </a:lnTo>
                  <a:lnTo>
                    <a:pt x="36773" y="177255"/>
                  </a:lnTo>
                  <a:lnTo>
                    <a:pt x="58798" y="178996"/>
                  </a:lnTo>
                  <a:lnTo>
                    <a:pt x="91916" y="167809"/>
                  </a:lnTo>
                  <a:lnTo>
                    <a:pt x="118366" y="149677"/>
                  </a:lnTo>
                  <a:lnTo>
                    <a:pt x="130546" y="130084"/>
                  </a:lnTo>
                  <a:lnTo>
                    <a:pt x="147898" y="84967"/>
                  </a:lnTo>
                  <a:lnTo>
                    <a:pt x="149131" y="63500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01752" y="2484208"/>
              <a:ext cx="214476" cy="168974"/>
            </a:xfrm>
            <a:custGeom>
              <a:avLst/>
              <a:gdLst/>
              <a:ahLst/>
              <a:cxnLst/>
              <a:rect l="0" t="0" r="0" b="0"/>
              <a:pathLst>
                <a:path w="214476" h="168974">
                  <a:moveTo>
                    <a:pt x="130248" y="105802"/>
                  </a:moveTo>
                  <a:lnTo>
                    <a:pt x="121914" y="68324"/>
                  </a:lnTo>
                  <a:lnTo>
                    <a:pt x="118355" y="45861"/>
                  </a:lnTo>
                  <a:lnTo>
                    <a:pt x="103197" y="20061"/>
                  </a:lnTo>
                  <a:lnTo>
                    <a:pt x="90539" y="4914"/>
                  </a:lnTo>
                  <a:lnTo>
                    <a:pt x="81549" y="1109"/>
                  </a:lnTo>
                  <a:lnTo>
                    <a:pt x="59081" y="0"/>
                  </a:lnTo>
                  <a:lnTo>
                    <a:pt x="39736" y="6526"/>
                  </a:lnTo>
                  <a:lnTo>
                    <a:pt x="31302" y="11542"/>
                  </a:lnTo>
                  <a:lnTo>
                    <a:pt x="18811" y="26474"/>
                  </a:lnTo>
                  <a:lnTo>
                    <a:pt x="1261" y="70245"/>
                  </a:lnTo>
                  <a:lnTo>
                    <a:pt x="0" y="93508"/>
                  </a:lnTo>
                  <a:lnTo>
                    <a:pt x="4510" y="115546"/>
                  </a:lnTo>
                  <a:lnTo>
                    <a:pt x="14313" y="137039"/>
                  </a:lnTo>
                  <a:lnTo>
                    <a:pt x="29588" y="152050"/>
                  </a:lnTo>
                  <a:lnTo>
                    <a:pt x="38575" y="157691"/>
                  </a:lnTo>
                  <a:lnTo>
                    <a:pt x="48075" y="159112"/>
                  </a:lnTo>
                  <a:lnTo>
                    <a:pt x="67990" y="154452"/>
                  </a:lnTo>
                  <a:lnTo>
                    <a:pt x="75874" y="148764"/>
                  </a:lnTo>
                  <a:lnTo>
                    <a:pt x="87754" y="133085"/>
                  </a:lnTo>
                  <a:lnTo>
                    <a:pt x="101019" y="98938"/>
                  </a:lnTo>
                  <a:lnTo>
                    <a:pt x="104913" y="94207"/>
                  </a:lnTo>
                  <a:lnTo>
                    <a:pt x="108679" y="94563"/>
                  </a:lnTo>
                  <a:lnTo>
                    <a:pt x="156375" y="149663"/>
                  </a:lnTo>
                  <a:lnTo>
                    <a:pt x="183223" y="162731"/>
                  </a:lnTo>
                  <a:lnTo>
                    <a:pt x="214475" y="168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41747" y="2274155"/>
              <a:ext cx="37653" cy="379027"/>
            </a:xfrm>
            <a:custGeom>
              <a:avLst/>
              <a:gdLst/>
              <a:ahLst/>
              <a:cxnLst/>
              <a:rect l="0" t="0" r="0" b="0"/>
              <a:pathLst>
                <a:path w="37653" h="379027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608" y="151117"/>
                  </a:lnTo>
                  <a:lnTo>
                    <a:pt x="9050" y="202313"/>
                  </a:lnTo>
                  <a:lnTo>
                    <a:pt x="15104" y="262231"/>
                  </a:lnTo>
                  <a:lnTo>
                    <a:pt x="24706" y="320817"/>
                  </a:lnTo>
                  <a:lnTo>
                    <a:pt x="3765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21471" y="2411026"/>
              <a:ext cx="263213" cy="42114"/>
            </a:xfrm>
            <a:custGeom>
              <a:avLst/>
              <a:gdLst/>
              <a:ahLst/>
              <a:cxnLst/>
              <a:rect l="0" t="0" r="0" b="0"/>
              <a:pathLst>
                <a:path w="263213" h="42114">
                  <a:moveTo>
                    <a:pt x="263212" y="0"/>
                  </a:moveTo>
                  <a:lnTo>
                    <a:pt x="208168" y="16788"/>
                  </a:lnTo>
                  <a:lnTo>
                    <a:pt x="156760" y="23333"/>
                  </a:lnTo>
                  <a:lnTo>
                    <a:pt x="101545" y="29955"/>
                  </a:lnTo>
                  <a:lnTo>
                    <a:pt x="46748" y="3849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41789" y="2474197"/>
              <a:ext cx="27123" cy="147399"/>
            </a:xfrm>
            <a:custGeom>
              <a:avLst/>
              <a:gdLst/>
              <a:ahLst/>
              <a:cxnLst/>
              <a:rect l="0" t="0" r="0" b="0"/>
              <a:pathLst>
                <a:path w="27123" h="147399">
                  <a:moveTo>
                    <a:pt x="6065" y="0"/>
                  </a:moveTo>
                  <a:lnTo>
                    <a:pt x="0" y="32452"/>
                  </a:lnTo>
                  <a:lnTo>
                    <a:pt x="13784" y="94832"/>
                  </a:lnTo>
                  <a:lnTo>
                    <a:pt x="27122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58383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46558" y="2442611"/>
              <a:ext cx="133205" cy="171500"/>
            </a:xfrm>
            <a:custGeom>
              <a:avLst/>
              <a:gdLst/>
              <a:ahLst/>
              <a:cxnLst/>
              <a:rect l="0" t="0" r="0" b="0"/>
              <a:pathLst>
                <a:path w="133205" h="171500">
                  <a:moveTo>
                    <a:pt x="90809" y="10528"/>
                  </a:moveTo>
                  <a:lnTo>
                    <a:pt x="74042" y="4939"/>
                  </a:lnTo>
                  <a:lnTo>
                    <a:pt x="66763" y="5633"/>
                  </a:lnTo>
                  <a:lnTo>
                    <a:pt x="52436" y="12642"/>
                  </a:lnTo>
                  <a:lnTo>
                    <a:pt x="24175" y="37375"/>
                  </a:lnTo>
                  <a:lnTo>
                    <a:pt x="10111" y="55216"/>
                  </a:lnTo>
                  <a:lnTo>
                    <a:pt x="2301" y="77963"/>
                  </a:lnTo>
                  <a:lnTo>
                    <a:pt x="0" y="102501"/>
                  </a:lnTo>
                  <a:lnTo>
                    <a:pt x="2876" y="125104"/>
                  </a:lnTo>
                  <a:lnTo>
                    <a:pt x="11174" y="143729"/>
                  </a:lnTo>
                  <a:lnTo>
                    <a:pt x="16662" y="151971"/>
                  </a:lnTo>
                  <a:lnTo>
                    <a:pt x="32119" y="164249"/>
                  </a:lnTo>
                  <a:lnTo>
                    <a:pt x="41154" y="169161"/>
                  </a:lnTo>
                  <a:lnTo>
                    <a:pt x="60551" y="171499"/>
                  </a:lnTo>
                  <a:lnTo>
                    <a:pt x="80871" y="167469"/>
                  </a:lnTo>
                  <a:lnTo>
                    <a:pt x="101600" y="157879"/>
                  </a:lnTo>
                  <a:lnTo>
                    <a:pt x="119392" y="139579"/>
                  </a:lnTo>
                  <a:lnTo>
                    <a:pt x="127412" y="128147"/>
                  </a:lnTo>
                  <a:lnTo>
                    <a:pt x="133204" y="99848"/>
                  </a:lnTo>
                  <a:lnTo>
                    <a:pt x="130708" y="71283"/>
                  </a:lnTo>
                  <a:lnTo>
                    <a:pt x="121800" y="50789"/>
                  </a:lnTo>
                  <a:lnTo>
                    <a:pt x="802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21595" y="2399167"/>
              <a:ext cx="210571" cy="169787"/>
            </a:xfrm>
            <a:custGeom>
              <a:avLst/>
              <a:gdLst/>
              <a:ahLst/>
              <a:cxnLst/>
              <a:rect l="0" t="0" r="0" b="0"/>
              <a:pathLst>
                <a:path w="210571" h="169787">
                  <a:moveTo>
                    <a:pt x="0" y="53972"/>
                  </a:moveTo>
                  <a:lnTo>
                    <a:pt x="19129" y="116231"/>
                  </a:lnTo>
                  <a:lnTo>
                    <a:pt x="44215" y="160755"/>
                  </a:lnTo>
                  <a:lnTo>
                    <a:pt x="44684" y="163765"/>
                  </a:lnTo>
                  <a:lnTo>
                    <a:pt x="42658" y="162263"/>
                  </a:lnTo>
                  <a:lnTo>
                    <a:pt x="38967" y="157751"/>
                  </a:lnTo>
                  <a:lnTo>
                    <a:pt x="29438" y="104106"/>
                  </a:lnTo>
                  <a:lnTo>
                    <a:pt x="25952" y="77424"/>
                  </a:lnTo>
                  <a:lnTo>
                    <a:pt x="28302" y="49967"/>
                  </a:lnTo>
                  <a:lnTo>
                    <a:pt x="36366" y="28406"/>
                  </a:lnTo>
                  <a:lnTo>
                    <a:pt x="41791" y="19380"/>
                  </a:lnTo>
                  <a:lnTo>
                    <a:pt x="60298" y="6233"/>
                  </a:lnTo>
                  <a:lnTo>
                    <a:pt x="71784" y="1089"/>
                  </a:lnTo>
                  <a:lnTo>
                    <a:pt x="82951" y="0"/>
                  </a:lnTo>
                  <a:lnTo>
                    <a:pt x="104718" y="5028"/>
                  </a:lnTo>
                  <a:lnTo>
                    <a:pt x="131114" y="21013"/>
                  </a:lnTo>
                  <a:lnTo>
                    <a:pt x="160993" y="49715"/>
                  </a:lnTo>
                  <a:lnTo>
                    <a:pt x="181193" y="86116"/>
                  </a:lnTo>
                  <a:lnTo>
                    <a:pt x="199092" y="140867"/>
                  </a:lnTo>
                  <a:lnTo>
                    <a:pt x="210570" y="169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24647" y="2210984"/>
              <a:ext cx="49716" cy="389555"/>
            </a:xfrm>
            <a:custGeom>
              <a:avLst/>
              <a:gdLst/>
              <a:ahLst/>
              <a:cxnLst/>
              <a:rect l="0" t="0" r="0" b="0"/>
              <a:pathLst>
                <a:path w="49716" h="389555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6056" y="94146"/>
                  </a:lnTo>
                  <a:lnTo>
                    <a:pt x="18518" y="146109"/>
                  </a:lnTo>
                  <a:lnTo>
                    <a:pt x="28773" y="202779"/>
                  </a:lnTo>
                  <a:lnTo>
                    <a:pt x="39221" y="264023"/>
                  </a:lnTo>
                  <a:lnTo>
                    <a:pt x="46606" y="320385"/>
                  </a:lnTo>
                  <a:lnTo>
                    <a:pt x="48794" y="360481"/>
                  </a:lnTo>
                  <a:lnTo>
                    <a:pt x="4971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95378" y="2337326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46184" y="7236"/>
                  </a:lnTo>
                  <a:lnTo>
                    <a:pt x="189962" y="12997"/>
                  </a:lnTo>
                  <a:lnTo>
                    <a:pt x="127860" y="19465"/>
                  </a:lnTo>
                  <a:lnTo>
                    <a:pt x="67673" y="27978"/>
                  </a:lnTo>
                  <a:lnTo>
                    <a:pt x="20083" y="308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73063" y="2356906"/>
              <a:ext cx="101342" cy="235318"/>
            </a:xfrm>
            <a:custGeom>
              <a:avLst/>
              <a:gdLst/>
              <a:ahLst/>
              <a:cxnLst/>
              <a:rect l="0" t="0" r="0" b="0"/>
              <a:pathLst>
                <a:path w="101342" h="235318">
                  <a:moveTo>
                    <a:pt x="6584" y="33063"/>
                  </a:moveTo>
                  <a:lnTo>
                    <a:pt x="995" y="49830"/>
                  </a:lnTo>
                  <a:lnTo>
                    <a:pt x="3109" y="88204"/>
                  </a:lnTo>
                  <a:lnTo>
                    <a:pt x="21539" y="143997"/>
                  </a:lnTo>
                  <a:lnTo>
                    <a:pt x="41338" y="200876"/>
                  </a:lnTo>
                  <a:lnTo>
                    <a:pt x="53310" y="235317"/>
                  </a:lnTo>
                  <a:lnTo>
                    <a:pt x="39682" y="179914"/>
                  </a:lnTo>
                  <a:lnTo>
                    <a:pt x="16025" y="118915"/>
                  </a:lnTo>
                  <a:lnTo>
                    <a:pt x="1972" y="75658"/>
                  </a:lnTo>
                  <a:lnTo>
                    <a:pt x="0" y="61459"/>
                  </a:lnTo>
                  <a:lnTo>
                    <a:pt x="7167" y="36325"/>
                  </a:lnTo>
                  <a:lnTo>
                    <a:pt x="13992" y="24709"/>
                  </a:lnTo>
                  <a:lnTo>
                    <a:pt x="34053" y="8683"/>
                  </a:lnTo>
                  <a:lnTo>
                    <a:pt x="57397" y="0"/>
                  </a:lnTo>
                  <a:lnTo>
                    <a:pt x="101341" y="1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69160" y="2337326"/>
              <a:ext cx="146580" cy="225214"/>
            </a:xfrm>
            <a:custGeom>
              <a:avLst/>
              <a:gdLst/>
              <a:ahLst/>
              <a:cxnLst/>
              <a:rect l="0" t="0" r="0" b="0"/>
              <a:pathLst>
                <a:path w="146580" h="225214">
                  <a:moveTo>
                    <a:pt x="0" y="31585"/>
                  </a:moveTo>
                  <a:lnTo>
                    <a:pt x="0" y="85730"/>
                  </a:lnTo>
                  <a:lnTo>
                    <a:pt x="2340" y="112972"/>
                  </a:lnTo>
                  <a:lnTo>
                    <a:pt x="19786" y="165468"/>
                  </a:lnTo>
                  <a:lnTo>
                    <a:pt x="40434" y="209980"/>
                  </a:lnTo>
                  <a:lnTo>
                    <a:pt x="49183" y="217195"/>
                  </a:lnTo>
                  <a:lnTo>
                    <a:pt x="71382" y="225213"/>
                  </a:lnTo>
                  <a:lnTo>
                    <a:pt x="81513" y="225011"/>
                  </a:lnTo>
                  <a:lnTo>
                    <a:pt x="99009" y="218548"/>
                  </a:lnTo>
                  <a:lnTo>
                    <a:pt x="122013" y="201756"/>
                  </a:lnTo>
                  <a:lnTo>
                    <a:pt x="133387" y="182476"/>
                  </a:lnTo>
                  <a:lnTo>
                    <a:pt x="143247" y="145314"/>
                  </a:lnTo>
                  <a:lnTo>
                    <a:pt x="146579" y="90835"/>
                  </a:lnTo>
                  <a:lnTo>
                    <a:pt x="135839" y="324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90259" y="2331075"/>
              <a:ext cx="210571" cy="208933"/>
            </a:xfrm>
            <a:custGeom>
              <a:avLst/>
              <a:gdLst/>
              <a:ahLst/>
              <a:cxnLst/>
              <a:rect l="0" t="0" r="0" b="0"/>
              <a:pathLst>
                <a:path w="210571" h="208933">
                  <a:moveTo>
                    <a:pt x="0" y="90479"/>
                  </a:moveTo>
                  <a:lnTo>
                    <a:pt x="16767" y="101657"/>
                  </a:lnTo>
                  <a:lnTo>
                    <a:pt x="49551" y="108609"/>
                  </a:lnTo>
                  <a:lnTo>
                    <a:pt x="88901" y="110669"/>
                  </a:lnTo>
                  <a:lnTo>
                    <a:pt x="113211" y="104911"/>
                  </a:lnTo>
                  <a:lnTo>
                    <a:pt x="143508" y="88516"/>
                  </a:lnTo>
                  <a:lnTo>
                    <a:pt x="158538" y="74399"/>
                  </a:lnTo>
                  <a:lnTo>
                    <a:pt x="169117" y="56426"/>
                  </a:lnTo>
                  <a:lnTo>
                    <a:pt x="170067" y="47890"/>
                  </a:lnTo>
                  <a:lnTo>
                    <a:pt x="164882" y="32166"/>
                  </a:lnTo>
                  <a:lnTo>
                    <a:pt x="143221" y="10160"/>
                  </a:lnTo>
                  <a:lnTo>
                    <a:pt x="121365" y="2139"/>
                  </a:lnTo>
                  <a:lnTo>
                    <a:pt x="108986" y="0"/>
                  </a:lnTo>
                  <a:lnTo>
                    <a:pt x="85873" y="3863"/>
                  </a:lnTo>
                  <a:lnTo>
                    <a:pt x="56249" y="19191"/>
                  </a:lnTo>
                  <a:lnTo>
                    <a:pt x="25279" y="45332"/>
                  </a:lnTo>
                  <a:lnTo>
                    <a:pt x="9310" y="71643"/>
                  </a:lnTo>
                  <a:lnTo>
                    <a:pt x="2758" y="112844"/>
                  </a:lnTo>
                  <a:lnTo>
                    <a:pt x="7465" y="139023"/>
                  </a:lnTo>
                  <a:lnTo>
                    <a:pt x="11995" y="150918"/>
                  </a:lnTo>
                  <a:lnTo>
                    <a:pt x="29508" y="170373"/>
                  </a:lnTo>
                  <a:lnTo>
                    <a:pt x="73289" y="196338"/>
                  </a:lnTo>
                  <a:lnTo>
                    <a:pt x="110752" y="208932"/>
                  </a:lnTo>
                  <a:lnTo>
                    <a:pt x="164163" y="208027"/>
                  </a:lnTo>
                  <a:lnTo>
                    <a:pt x="210570" y="206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83923" y="2137285"/>
              <a:ext cx="217031" cy="494840"/>
            </a:xfrm>
            <a:custGeom>
              <a:avLst/>
              <a:gdLst/>
              <a:ahLst/>
              <a:cxnLst/>
              <a:rect l="0" t="0" r="0" b="0"/>
              <a:pathLst>
                <a:path w="217031" h="494840">
                  <a:moveTo>
                    <a:pt x="217030" y="0"/>
                  </a:moveTo>
                  <a:lnTo>
                    <a:pt x="166005" y="14572"/>
                  </a:lnTo>
                  <a:lnTo>
                    <a:pt x="133281" y="35903"/>
                  </a:lnTo>
                  <a:lnTo>
                    <a:pt x="72792" y="92015"/>
                  </a:lnTo>
                  <a:lnTo>
                    <a:pt x="56998" y="111085"/>
                  </a:lnTo>
                  <a:lnTo>
                    <a:pt x="27794" y="170988"/>
                  </a:lnTo>
                  <a:lnTo>
                    <a:pt x="9661" y="221848"/>
                  </a:lnTo>
                  <a:lnTo>
                    <a:pt x="0" y="273963"/>
                  </a:lnTo>
                  <a:lnTo>
                    <a:pt x="79" y="308934"/>
                  </a:lnTo>
                  <a:lnTo>
                    <a:pt x="14448" y="360337"/>
                  </a:lnTo>
                  <a:lnTo>
                    <a:pt x="50152" y="417101"/>
                  </a:lnTo>
                  <a:lnTo>
                    <a:pt x="85410" y="456866"/>
                  </a:lnTo>
                  <a:lnTo>
                    <a:pt x="118890" y="474359"/>
                  </a:lnTo>
                  <a:lnTo>
                    <a:pt x="181778" y="491333"/>
                  </a:lnTo>
                  <a:lnTo>
                    <a:pt x="195973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85181" y="2198511"/>
              <a:ext cx="136872" cy="328329"/>
            </a:xfrm>
            <a:custGeom>
              <a:avLst/>
              <a:gdLst/>
              <a:ahLst/>
              <a:cxnLst/>
              <a:rect l="0" t="0" r="0" b="0"/>
              <a:pathLst>
                <a:path w="136872" h="328329">
                  <a:moveTo>
                    <a:pt x="0" y="317799"/>
                  </a:moveTo>
                  <a:lnTo>
                    <a:pt x="0" y="260535"/>
                  </a:lnTo>
                  <a:lnTo>
                    <a:pt x="0" y="211145"/>
                  </a:lnTo>
                  <a:lnTo>
                    <a:pt x="5589" y="153233"/>
                  </a:lnTo>
                  <a:lnTo>
                    <a:pt x="9553" y="99592"/>
                  </a:lnTo>
                  <a:lnTo>
                    <a:pt x="13455" y="47056"/>
                  </a:lnTo>
                  <a:lnTo>
                    <a:pt x="25145" y="2537"/>
                  </a:lnTo>
                  <a:lnTo>
                    <a:pt x="28461" y="0"/>
                  </a:lnTo>
                  <a:lnTo>
                    <a:pt x="31843" y="2987"/>
                  </a:lnTo>
                  <a:lnTo>
                    <a:pt x="60999" y="58722"/>
                  </a:lnTo>
                  <a:lnTo>
                    <a:pt x="82369" y="111556"/>
                  </a:lnTo>
                  <a:lnTo>
                    <a:pt x="104578" y="172703"/>
                  </a:lnTo>
                  <a:lnTo>
                    <a:pt x="119183" y="227008"/>
                  </a:lnTo>
                  <a:lnTo>
                    <a:pt x="132164" y="281625"/>
                  </a:lnTo>
                  <a:lnTo>
                    <a:pt x="136871" y="328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74652" y="2389969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21057"/>
                  </a:moveTo>
                  <a:lnTo>
                    <a:pt x="56932" y="98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43109" y="2368924"/>
              <a:ext cx="168457" cy="178973"/>
            </a:xfrm>
            <a:custGeom>
              <a:avLst/>
              <a:gdLst/>
              <a:ahLst/>
              <a:cxnLst/>
              <a:rect l="0" t="0" r="0" b="0"/>
              <a:pathLst>
                <a:path w="168457" h="178973">
                  <a:moveTo>
                    <a:pt x="0" y="31573"/>
                  </a:moveTo>
                  <a:lnTo>
                    <a:pt x="17958" y="95001"/>
                  </a:lnTo>
                  <a:lnTo>
                    <a:pt x="35149" y="147420"/>
                  </a:lnTo>
                  <a:lnTo>
                    <a:pt x="35131" y="150919"/>
                  </a:lnTo>
                  <a:lnTo>
                    <a:pt x="32779" y="149741"/>
                  </a:lnTo>
                  <a:lnTo>
                    <a:pt x="28871" y="145447"/>
                  </a:lnTo>
                  <a:lnTo>
                    <a:pt x="18966" y="83845"/>
                  </a:lnTo>
                  <a:lnTo>
                    <a:pt x="15448" y="57144"/>
                  </a:lnTo>
                  <a:lnTo>
                    <a:pt x="17784" y="33579"/>
                  </a:lnTo>
                  <a:lnTo>
                    <a:pt x="25841" y="14527"/>
                  </a:lnTo>
                  <a:lnTo>
                    <a:pt x="31265" y="6171"/>
                  </a:lnTo>
                  <a:lnTo>
                    <a:pt x="39561" y="1770"/>
                  </a:lnTo>
                  <a:lnTo>
                    <a:pt x="61256" y="0"/>
                  </a:lnTo>
                  <a:lnTo>
                    <a:pt x="80257" y="6232"/>
                  </a:lnTo>
                  <a:lnTo>
                    <a:pt x="96501" y="17971"/>
                  </a:lnTo>
                  <a:lnTo>
                    <a:pt x="125993" y="57222"/>
                  </a:lnTo>
                  <a:lnTo>
                    <a:pt x="148759" y="104100"/>
                  </a:lnTo>
                  <a:lnTo>
                    <a:pt x="159839" y="159855"/>
                  </a:lnTo>
                  <a:lnTo>
                    <a:pt x="168456" y="178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33351" y="2339521"/>
              <a:ext cx="196303" cy="173586"/>
            </a:xfrm>
            <a:custGeom>
              <a:avLst/>
              <a:gdLst/>
              <a:ahLst/>
              <a:cxnLst/>
              <a:rect l="0" t="0" r="0" b="0"/>
              <a:pathLst>
                <a:path w="196303" h="173586">
                  <a:moveTo>
                    <a:pt x="136141" y="8333"/>
                  </a:moveTo>
                  <a:lnTo>
                    <a:pt x="98662" y="0"/>
                  </a:lnTo>
                  <a:lnTo>
                    <a:pt x="63815" y="1575"/>
                  </a:lnTo>
                  <a:lnTo>
                    <a:pt x="20599" y="12588"/>
                  </a:lnTo>
                  <a:lnTo>
                    <a:pt x="12319" y="18189"/>
                  </a:lnTo>
                  <a:lnTo>
                    <a:pt x="0" y="33771"/>
                  </a:lnTo>
                  <a:lnTo>
                    <a:pt x="927" y="40499"/>
                  </a:lnTo>
                  <a:lnTo>
                    <a:pt x="6224" y="46155"/>
                  </a:lnTo>
                  <a:lnTo>
                    <a:pt x="42758" y="63638"/>
                  </a:lnTo>
                  <a:lnTo>
                    <a:pt x="99410" y="78356"/>
                  </a:lnTo>
                  <a:lnTo>
                    <a:pt x="153755" y="92529"/>
                  </a:lnTo>
                  <a:lnTo>
                    <a:pt x="165431" y="96049"/>
                  </a:lnTo>
                  <a:lnTo>
                    <a:pt x="184644" y="109319"/>
                  </a:lnTo>
                  <a:lnTo>
                    <a:pt x="193042" y="117771"/>
                  </a:lnTo>
                  <a:lnTo>
                    <a:pt x="196302" y="126916"/>
                  </a:lnTo>
                  <a:lnTo>
                    <a:pt x="196135" y="136521"/>
                  </a:lnTo>
                  <a:lnTo>
                    <a:pt x="193684" y="146435"/>
                  </a:lnTo>
                  <a:lnTo>
                    <a:pt x="188541" y="154213"/>
                  </a:lnTo>
                  <a:lnTo>
                    <a:pt x="173468" y="165976"/>
                  </a:lnTo>
                  <a:lnTo>
                    <a:pt x="134072" y="173585"/>
                  </a:lnTo>
                  <a:lnTo>
                    <a:pt x="96533" y="170251"/>
                  </a:lnTo>
                  <a:lnTo>
                    <a:pt x="41384" y="145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22134" y="2337326"/>
              <a:ext cx="282872" cy="170206"/>
            </a:xfrm>
            <a:custGeom>
              <a:avLst/>
              <a:gdLst/>
              <a:ahLst/>
              <a:cxnLst/>
              <a:rect l="0" t="0" r="0" b="0"/>
              <a:pathLst>
                <a:path w="282872" h="170206">
                  <a:moveTo>
                    <a:pt x="0" y="52643"/>
                  </a:moveTo>
                  <a:lnTo>
                    <a:pt x="17959" y="116070"/>
                  </a:lnTo>
                  <a:lnTo>
                    <a:pt x="24749" y="136984"/>
                  </a:lnTo>
                  <a:lnTo>
                    <a:pt x="37906" y="154859"/>
                  </a:lnTo>
                  <a:lnTo>
                    <a:pt x="46328" y="162901"/>
                  </a:lnTo>
                  <a:lnTo>
                    <a:pt x="56622" y="167092"/>
                  </a:lnTo>
                  <a:lnTo>
                    <a:pt x="80538" y="168630"/>
                  </a:lnTo>
                  <a:lnTo>
                    <a:pt x="91126" y="163893"/>
                  </a:lnTo>
                  <a:lnTo>
                    <a:pt x="109131" y="146151"/>
                  </a:lnTo>
                  <a:lnTo>
                    <a:pt x="132518" y="103652"/>
                  </a:lnTo>
                  <a:lnTo>
                    <a:pt x="138648" y="101857"/>
                  </a:lnTo>
                  <a:lnTo>
                    <a:pt x="145075" y="102999"/>
                  </a:lnTo>
                  <a:lnTo>
                    <a:pt x="158455" y="116748"/>
                  </a:lnTo>
                  <a:lnTo>
                    <a:pt x="186108" y="152523"/>
                  </a:lnTo>
                  <a:lnTo>
                    <a:pt x="212681" y="169324"/>
                  </a:lnTo>
                  <a:lnTo>
                    <a:pt x="222506" y="170205"/>
                  </a:lnTo>
                  <a:lnTo>
                    <a:pt x="242781" y="164944"/>
                  </a:lnTo>
                  <a:lnTo>
                    <a:pt x="268337" y="148828"/>
                  </a:lnTo>
                  <a:lnTo>
                    <a:pt x="277189" y="129707"/>
                  </a:lnTo>
                  <a:lnTo>
                    <a:pt x="282871" y="79304"/>
                  </a:lnTo>
                  <a:lnTo>
                    <a:pt x="275588" y="33862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48518" y="2331277"/>
              <a:ext cx="147567" cy="167252"/>
            </a:xfrm>
            <a:custGeom>
              <a:avLst/>
              <a:gdLst/>
              <a:ahLst/>
              <a:cxnLst/>
              <a:rect l="0" t="0" r="0" b="0"/>
              <a:pathLst>
                <a:path w="147567" h="167252">
                  <a:moveTo>
                    <a:pt x="0" y="90277"/>
                  </a:moveTo>
                  <a:lnTo>
                    <a:pt x="42691" y="93397"/>
                  </a:lnTo>
                  <a:lnTo>
                    <a:pt x="63427" y="96343"/>
                  </a:lnTo>
                  <a:lnTo>
                    <a:pt x="115847" y="85718"/>
                  </a:lnTo>
                  <a:lnTo>
                    <a:pt x="141820" y="70339"/>
                  </a:lnTo>
                  <a:lnTo>
                    <a:pt x="146019" y="61777"/>
                  </a:lnTo>
                  <a:lnTo>
                    <a:pt x="147566" y="39786"/>
                  </a:lnTo>
                  <a:lnTo>
                    <a:pt x="144001" y="29710"/>
                  </a:lnTo>
                  <a:lnTo>
                    <a:pt x="130681" y="12276"/>
                  </a:lnTo>
                  <a:lnTo>
                    <a:pt x="109943" y="2967"/>
                  </a:lnTo>
                  <a:lnTo>
                    <a:pt x="86298" y="0"/>
                  </a:lnTo>
                  <a:lnTo>
                    <a:pt x="64091" y="2581"/>
                  </a:lnTo>
                  <a:lnTo>
                    <a:pt x="45642" y="10747"/>
                  </a:lnTo>
                  <a:lnTo>
                    <a:pt x="14735" y="35053"/>
                  </a:lnTo>
                  <a:lnTo>
                    <a:pt x="6549" y="54815"/>
                  </a:lnTo>
                  <a:lnTo>
                    <a:pt x="4365" y="66635"/>
                  </a:lnTo>
                  <a:lnTo>
                    <a:pt x="8180" y="89128"/>
                  </a:lnTo>
                  <a:lnTo>
                    <a:pt x="23481" y="118403"/>
                  </a:lnTo>
                  <a:lnTo>
                    <a:pt x="49612" y="149255"/>
                  </a:lnTo>
                  <a:lnTo>
                    <a:pt x="81510" y="165204"/>
                  </a:lnTo>
                  <a:lnTo>
                    <a:pt x="107197" y="167251"/>
                  </a:lnTo>
                  <a:lnTo>
                    <a:pt x="147399" y="163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90673" y="2358383"/>
              <a:ext cx="126343" cy="193046"/>
            </a:xfrm>
            <a:custGeom>
              <a:avLst/>
              <a:gdLst/>
              <a:ahLst/>
              <a:cxnLst/>
              <a:rect l="0" t="0" r="0" b="0"/>
              <a:pathLst>
                <a:path w="126343" h="193046">
                  <a:moveTo>
                    <a:pt x="0" y="73699"/>
                  </a:moveTo>
                  <a:lnTo>
                    <a:pt x="3120" y="116391"/>
                  </a:lnTo>
                  <a:lnTo>
                    <a:pt x="19128" y="168532"/>
                  </a:lnTo>
                  <a:lnTo>
                    <a:pt x="33094" y="193045"/>
                  </a:lnTo>
                  <a:lnTo>
                    <a:pt x="33761" y="191868"/>
                  </a:lnTo>
                  <a:lnTo>
                    <a:pt x="28657" y="134304"/>
                  </a:lnTo>
                  <a:lnTo>
                    <a:pt x="15993" y="74748"/>
                  </a:lnTo>
                  <a:lnTo>
                    <a:pt x="18027" y="53108"/>
                  </a:lnTo>
                  <a:lnTo>
                    <a:pt x="25949" y="34912"/>
                  </a:lnTo>
                  <a:lnTo>
                    <a:pt x="31337" y="26784"/>
                  </a:lnTo>
                  <a:lnTo>
                    <a:pt x="46683" y="14634"/>
                  </a:lnTo>
                  <a:lnTo>
                    <a:pt x="66372" y="65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64373" y="2189927"/>
              <a:ext cx="249075" cy="536954"/>
            </a:xfrm>
            <a:custGeom>
              <a:avLst/>
              <a:gdLst/>
              <a:ahLst/>
              <a:cxnLst/>
              <a:rect l="0" t="0" r="0" b="0"/>
              <a:pathLst>
                <a:path w="249075" h="536954">
                  <a:moveTo>
                    <a:pt x="0" y="0"/>
                  </a:moveTo>
                  <a:lnTo>
                    <a:pt x="55141" y="25833"/>
                  </a:lnTo>
                  <a:lnTo>
                    <a:pt x="116572" y="69993"/>
                  </a:lnTo>
                  <a:lnTo>
                    <a:pt x="178834" y="127717"/>
                  </a:lnTo>
                  <a:lnTo>
                    <a:pt x="206727" y="168728"/>
                  </a:lnTo>
                  <a:lnTo>
                    <a:pt x="234409" y="228531"/>
                  </a:lnTo>
                  <a:lnTo>
                    <a:pt x="240501" y="236582"/>
                  </a:lnTo>
                  <a:lnTo>
                    <a:pt x="249074" y="281448"/>
                  </a:lnTo>
                  <a:lnTo>
                    <a:pt x="246025" y="333606"/>
                  </a:lnTo>
                  <a:lnTo>
                    <a:pt x="237636" y="359229"/>
                  </a:lnTo>
                  <a:lnTo>
                    <a:pt x="199644" y="418131"/>
                  </a:lnTo>
                  <a:lnTo>
                    <a:pt x="141820" y="470097"/>
                  </a:lnTo>
                  <a:lnTo>
                    <a:pt x="81778" y="518226"/>
                  </a:lnTo>
                  <a:lnTo>
                    <a:pt x="52642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180810" y="3226826"/>
            <a:ext cx="2626845" cy="531996"/>
            <a:chOff x="3180810" y="3226826"/>
            <a:chExt cx="2626845" cy="531996"/>
          </a:xfrm>
        </p:grpSpPr>
        <p:sp>
          <p:nvSpPr>
            <p:cNvPr id="75" name="Freeform 74"/>
            <p:cNvSpPr/>
            <p:nvPr/>
          </p:nvSpPr>
          <p:spPr>
            <a:xfrm>
              <a:off x="3180810" y="3408466"/>
              <a:ext cx="325180" cy="350356"/>
            </a:xfrm>
            <a:custGeom>
              <a:avLst/>
              <a:gdLst/>
              <a:ahLst/>
              <a:cxnLst/>
              <a:rect l="0" t="0" r="0" b="0"/>
              <a:pathLst>
                <a:path w="325180" h="350356">
                  <a:moveTo>
                    <a:pt x="188309" y="181751"/>
                  </a:moveTo>
                  <a:lnTo>
                    <a:pt x="182719" y="123135"/>
                  </a:lnTo>
                  <a:lnTo>
                    <a:pt x="169181" y="78536"/>
                  </a:lnTo>
                  <a:lnTo>
                    <a:pt x="137776" y="25267"/>
                  </a:lnTo>
                  <a:lnTo>
                    <a:pt x="112114" y="8783"/>
                  </a:lnTo>
                  <a:lnTo>
                    <a:pt x="92444" y="372"/>
                  </a:lnTo>
                  <a:lnTo>
                    <a:pt x="83454" y="0"/>
                  </a:lnTo>
                  <a:lnTo>
                    <a:pt x="67227" y="5827"/>
                  </a:lnTo>
                  <a:lnTo>
                    <a:pt x="44938" y="22261"/>
                  </a:lnTo>
                  <a:lnTo>
                    <a:pt x="23516" y="53126"/>
                  </a:lnTo>
                  <a:lnTo>
                    <a:pt x="4892" y="105478"/>
                  </a:lnTo>
                  <a:lnTo>
                    <a:pt x="0" y="160879"/>
                  </a:lnTo>
                  <a:lnTo>
                    <a:pt x="4623" y="216883"/>
                  </a:lnTo>
                  <a:lnTo>
                    <a:pt x="20158" y="275588"/>
                  </a:lnTo>
                  <a:lnTo>
                    <a:pt x="39540" y="318440"/>
                  </a:lnTo>
                  <a:lnTo>
                    <a:pt x="59091" y="344564"/>
                  </a:lnTo>
                  <a:lnTo>
                    <a:pt x="68239" y="348785"/>
                  </a:lnTo>
                  <a:lnTo>
                    <a:pt x="90881" y="350355"/>
                  </a:lnTo>
                  <a:lnTo>
                    <a:pt x="110302" y="344034"/>
                  </a:lnTo>
                  <a:lnTo>
                    <a:pt x="118757" y="339073"/>
                  </a:lnTo>
                  <a:lnTo>
                    <a:pt x="141834" y="309733"/>
                  </a:lnTo>
                  <a:lnTo>
                    <a:pt x="169423" y="257898"/>
                  </a:lnTo>
                  <a:lnTo>
                    <a:pt x="181023" y="217701"/>
                  </a:lnTo>
                  <a:lnTo>
                    <a:pt x="178438" y="155680"/>
                  </a:lnTo>
                  <a:lnTo>
                    <a:pt x="166797" y="120214"/>
                  </a:lnTo>
                  <a:lnTo>
                    <a:pt x="163439" y="117330"/>
                  </a:lnTo>
                  <a:lnTo>
                    <a:pt x="161201" y="120086"/>
                  </a:lnTo>
                  <a:lnTo>
                    <a:pt x="159708" y="126603"/>
                  </a:lnTo>
                  <a:lnTo>
                    <a:pt x="161053" y="133287"/>
                  </a:lnTo>
                  <a:lnTo>
                    <a:pt x="199502" y="193244"/>
                  </a:lnTo>
                  <a:lnTo>
                    <a:pt x="248009" y="251381"/>
                  </a:lnTo>
                  <a:lnTo>
                    <a:pt x="269039" y="272832"/>
                  </a:lnTo>
                  <a:lnTo>
                    <a:pt x="325179" y="297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21803" y="351651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87982" y="3253305"/>
              <a:ext cx="144433" cy="410613"/>
            </a:xfrm>
            <a:custGeom>
              <a:avLst/>
              <a:gdLst/>
              <a:ahLst/>
              <a:cxnLst/>
              <a:rect l="0" t="0" r="0" b="0"/>
              <a:pathLst>
                <a:path w="144433" h="410613">
                  <a:moveTo>
                    <a:pt x="144432" y="0"/>
                  </a:moveTo>
                  <a:lnTo>
                    <a:pt x="106059" y="29309"/>
                  </a:lnTo>
                  <a:lnTo>
                    <a:pt x="63734" y="84953"/>
                  </a:lnTo>
                  <a:lnTo>
                    <a:pt x="21602" y="147463"/>
                  </a:lnTo>
                  <a:lnTo>
                    <a:pt x="6132" y="184593"/>
                  </a:lnTo>
                  <a:lnTo>
                    <a:pt x="0" y="246296"/>
                  </a:lnTo>
                  <a:lnTo>
                    <a:pt x="7141" y="289266"/>
                  </a:lnTo>
                  <a:lnTo>
                    <a:pt x="30917" y="346712"/>
                  </a:lnTo>
                  <a:lnTo>
                    <a:pt x="54332" y="381005"/>
                  </a:lnTo>
                  <a:lnTo>
                    <a:pt x="73412" y="400799"/>
                  </a:lnTo>
                  <a:lnTo>
                    <a:pt x="9179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90300" y="347440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69285" y="3333527"/>
              <a:ext cx="176147" cy="291185"/>
            </a:xfrm>
            <a:custGeom>
              <a:avLst/>
              <a:gdLst/>
              <a:ahLst/>
              <a:cxnLst/>
              <a:rect l="0" t="0" r="0" b="0"/>
              <a:pathLst>
                <a:path w="176147" h="291185">
                  <a:moveTo>
                    <a:pt x="0" y="67177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3"/>
                  </a:lnTo>
                  <a:lnTo>
                    <a:pt x="74552" y="1134"/>
                  </a:lnTo>
                  <a:lnTo>
                    <a:pt x="95135" y="0"/>
                  </a:lnTo>
                  <a:lnTo>
                    <a:pt x="105537" y="1335"/>
                  </a:lnTo>
                  <a:lnTo>
                    <a:pt x="113642" y="5735"/>
                  </a:lnTo>
                  <a:lnTo>
                    <a:pt x="125767" y="19982"/>
                  </a:lnTo>
                  <a:lnTo>
                    <a:pt x="128298" y="28695"/>
                  </a:lnTo>
                  <a:lnTo>
                    <a:pt x="127991" y="47734"/>
                  </a:lnTo>
                  <a:lnTo>
                    <a:pt x="121241" y="78184"/>
                  </a:lnTo>
                  <a:lnTo>
                    <a:pt x="106243" y="103844"/>
                  </a:lnTo>
                  <a:lnTo>
                    <a:pt x="86981" y="126264"/>
                  </a:lnTo>
                  <a:lnTo>
                    <a:pt x="87233" y="131135"/>
                  </a:lnTo>
                  <a:lnTo>
                    <a:pt x="92081" y="134383"/>
                  </a:lnTo>
                  <a:lnTo>
                    <a:pt x="118140" y="145192"/>
                  </a:lnTo>
                  <a:lnTo>
                    <a:pt x="136735" y="158002"/>
                  </a:lnTo>
                  <a:lnTo>
                    <a:pt x="159187" y="184945"/>
                  </a:lnTo>
                  <a:lnTo>
                    <a:pt x="169405" y="204917"/>
                  </a:lnTo>
                  <a:lnTo>
                    <a:pt x="176146" y="241480"/>
                  </a:lnTo>
                  <a:lnTo>
                    <a:pt x="171484" y="262019"/>
                  </a:lnTo>
                  <a:lnTo>
                    <a:pt x="166965" y="270771"/>
                  </a:lnTo>
                  <a:lnTo>
                    <a:pt x="149466" y="283615"/>
                  </a:lnTo>
                  <a:lnTo>
                    <a:pt x="138248" y="288678"/>
                  </a:lnTo>
                  <a:lnTo>
                    <a:pt x="113306" y="291184"/>
                  </a:lnTo>
                  <a:lnTo>
                    <a:pt x="87793" y="287229"/>
                  </a:lnTo>
                  <a:lnTo>
                    <a:pt x="49057" y="268745"/>
                  </a:lnTo>
                  <a:lnTo>
                    <a:pt x="31585" y="256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48269" y="3253305"/>
              <a:ext cx="183842" cy="431670"/>
            </a:xfrm>
            <a:custGeom>
              <a:avLst/>
              <a:gdLst/>
              <a:ahLst/>
              <a:cxnLst/>
              <a:rect l="0" t="0" r="0" b="0"/>
              <a:pathLst>
                <a:path w="183842" h="431670">
                  <a:moveTo>
                    <a:pt x="0" y="0"/>
                  </a:moveTo>
                  <a:lnTo>
                    <a:pt x="42692" y="14573"/>
                  </a:lnTo>
                  <a:lnTo>
                    <a:pt x="93663" y="47326"/>
                  </a:lnTo>
                  <a:lnTo>
                    <a:pt x="139976" y="99677"/>
                  </a:lnTo>
                  <a:lnTo>
                    <a:pt x="169833" y="156958"/>
                  </a:lnTo>
                  <a:lnTo>
                    <a:pt x="178346" y="215491"/>
                  </a:lnTo>
                  <a:lnTo>
                    <a:pt x="183841" y="276446"/>
                  </a:lnTo>
                  <a:lnTo>
                    <a:pt x="174184" y="324066"/>
                  </a:lnTo>
                  <a:lnTo>
                    <a:pt x="156505" y="361572"/>
                  </a:lnTo>
                  <a:lnTo>
                    <a:pt x="133329" y="387503"/>
                  </a:lnTo>
                  <a:lnTo>
                    <a:pt x="86102" y="422040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58880" y="335859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3"/>
                  </a:lnTo>
                  <a:lnTo>
                    <a:pt x="90084" y="10095"/>
                  </a:lnTo>
                  <a:lnTo>
                    <a:pt x="27143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69409" y="349546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20449" y="2195"/>
                  </a:lnTo>
                  <a:lnTo>
                    <a:pt x="69026" y="434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00254" y="3252649"/>
              <a:ext cx="295622" cy="351103"/>
            </a:xfrm>
            <a:custGeom>
              <a:avLst/>
              <a:gdLst/>
              <a:ahLst/>
              <a:cxnLst/>
              <a:rect l="0" t="0" r="0" b="0"/>
              <a:pathLst>
                <a:path w="295622" h="351103">
                  <a:moveTo>
                    <a:pt x="21880" y="84884"/>
                  </a:moveTo>
                  <a:lnTo>
                    <a:pt x="5113" y="90474"/>
                  </a:lnTo>
                  <a:lnTo>
                    <a:pt x="1343" y="88611"/>
                  </a:lnTo>
                  <a:lnTo>
                    <a:pt x="0" y="83859"/>
                  </a:lnTo>
                  <a:lnTo>
                    <a:pt x="275" y="77182"/>
                  </a:lnTo>
                  <a:lnTo>
                    <a:pt x="11839" y="51016"/>
                  </a:lnTo>
                  <a:lnTo>
                    <a:pt x="59372" y="4582"/>
                  </a:lnTo>
                  <a:lnTo>
                    <a:pt x="70272" y="934"/>
                  </a:lnTo>
                  <a:lnTo>
                    <a:pt x="97980" y="0"/>
                  </a:lnTo>
                  <a:lnTo>
                    <a:pt x="135286" y="11640"/>
                  </a:lnTo>
                  <a:lnTo>
                    <a:pt x="162977" y="29907"/>
                  </a:lnTo>
                  <a:lnTo>
                    <a:pt x="185999" y="55727"/>
                  </a:lnTo>
                  <a:lnTo>
                    <a:pt x="202049" y="91193"/>
                  </a:lnTo>
                  <a:lnTo>
                    <a:pt x="209548" y="146269"/>
                  </a:lnTo>
                  <a:lnTo>
                    <a:pt x="207910" y="209140"/>
                  </a:lnTo>
                  <a:lnTo>
                    <a:pt x="191078" y="266966"/>
                  </a:lnTo>
                  <a:lnTo>
                    <a:pt x="158386" y="322942"/>
                  </a:lnTo>
                  <a:lnTo>
                    <a:pt x="143381" y="338087"/>
                  </a:lnTo>
                  <a:lnTo>
                    <a:pt x="125013" y="348717"/>
                  </a:lnTo>
                  <a:lnTo>
                    <a:pt x="102032" y="351102"/>
                  </a:lnTo>
                  <a:lnTo>
                    <a:pt x="78560" y="347093"/>
                  </a:lnTo>
                  <a:lnTo>
                    <a:pt x="52193" y="331681"/>
                  </a:lnTo>
                  <a:lnTo>
                    <a:pt x="36912" y="318964"/>
                  </a:lnTo>
                  <a:lnTo>
                    <a:pt x="33071" y="311128"/>
                  </a:lnTo>
                  <a:lnTo>
                    <a:pt x="31923" y="293062"/>
                  </a:lnTo>
                  <a:lnTo>
                    <a:pt x="35595" y="285670"/>
                  </a:lnTo>
                  <a:lnTo>
                    <a:pt x="49033" y="274338"/>
                  </a:lnTo>
                  <a:lnTo>
                    <a:pt x="106644" y="250134"/>
                  </a:lnTo>
                  <a:lnTo>
                    <a:pt x="165139" y="251494"/>
                  </a:lnTo>
                  <a:lnTo>
                    <a:pt x="216926" y="252794"/>
                  </a:lnTo>
                  <a:lnTo>
                    <a:pt x="277997" y="253232"/>
                  </a:lnTo>
                  <a:lnTo>
                    <a:pt x="295621" y="253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02291" y="3226826"/>
              <a:ext cx="305364" cy="352442"/>
            </a:xfrm>
            <a:custGeom>
              <a:avLst/>
              <a:gdLst/>
              <a:ahLst/>
              <a:cxnLst/>
              <a:rect l="0" t="0" r="0" b="0"/>
              <a:pathLst>
                <a:path w="305364" h="352442">
                  <a:moveTo>
                    <a:pt x="225211" y="26479"/>
                  </a:moveTo>
                  <a:lnTo>
                    <a:pt x="172184" y="11825"/>
                  </a:lnTo>
                  <a:lnTo>
                    <a:pt x="121973" y="6687"/>
                  </a:lnTo>
                  <a:lnTo>
                    <a:pt x="58643" y="0"/>
                  </a:lnTo>
                  <a:lnTo>
                    <a:pt x="20140" y="1996"/>
                  </a:lnTo>
                  <a:lnTo>
                    <a:pt x="11288" y="7817"/>
                  </a:lnTo>
                  <a:lnTo>
                    <a:pt x="5387" y="16378"/>
                  </a:lnTo>
                  <a:lnTo>
                    <a:pt x="0" y="37198"/>
                  </a:lnTo>
                  <a:lnTo>
                    <a:pt x="3340" y="95265"/>
                  </a:lnTo>
                  <a:lnTo>
                    <a:pt x="15464" y="152174"/>
                  </a:lnTo>
                  <a:lnTo>
                    <a:pt x="18699" y="162919"/>
                  </a:lnTo>
                  <a:lnTo>
                    <a:pt x="23196" y="167741"/>
                  </a:lnTo>
                  <a:lnTo>
                    <a:pt x="28533" y="168617"/>
                  </a:lnTo>
                  <a:lnTo>
                    <a:pt x="40703" y="163351"/>
                  </a:lnTo>
                  <a:lnTo>
                    <a:pt x="53910" y="153212"/>
                  </a:lnTo>
                  <a:lnTo>
                    <a:pt x="73819" y="147146"/>
                  </a:lnTo>
                  <a:lnTo>
                    <a:pt x="130315" y="143251"/>
                  </a:lnTo>
                  <a:lnTo>
                    <a:pt x="188225" y="150887"/>
                  </a:lnTo>
                  <a:lnTo>
                    <a:pt x="245557" y="167067"/>
                  </a:lnTo>
                  <a:lnTo>
                    <a:pt x="272054" y="183039"/>
                  </a:lnTo>
                  <a:lnTo>
                    <a:pt x="294722" y="208178"/>
                  </a:lnTo>
                  <a:lnTo>
                    <a:pt x="302898" y="230847"/>
                  </a:lnTo>
                  <a:lnTo>
                    <a:pt x="305363" y="255350"/>
                  </a:lnTo>
                  <a:lnTo>
                    <a:pt x="302558" y="277938"/>
                  </a:lnTo>
                  <a:lnTo>
                    <a:pt x="288813" y="310386"/>
                  </a:lnTo>
                  <a:lnTo>
                    <a:pt x="270246" y="328525"/>
                  </a:lnTo>
                  <a:lnTo>
                    <a:pt x="246397" y="342046"/>
                  </a:lnTo>
                  <a:lnTo>
                    <a:pt x="192958" y="350726"/>
                  </a:lnTo>
                  <a:lnTo>
                    <a:pt x="131753" y="352441"/>
                  </a:lnTo>
                  <a:lnTo>
                    <a:pt x="74082" y="345544"/>
                  </a:lnTo>
                  <a:lnTo>
                    <a:pt x="35698" y="342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479318" y="3878769"/>
            <a:ext cx="2219436" cy="420777"/>
            <a:chOff x="3479318" y="3878769"/>
            <a:chExt cx="2219436" cy="420777"/>
          </a:xfrm>
        </p:grpSpPr>
        <p:sp>
          <p:nvSpPr>
            <p:cNvPr id="86" name="Freeform 85"/>
            <p:cNvSpPr/>
            <p:nvPr/>
          </p:nvSpPr>
          <p:spPr>
            <a:xfrm>
              <a:off x="3479318" y="4015706"/>
              <a:ext cx="268828" cy="269379"/>
            </a:xfrm>
            <a:custGeom>
              <a:avLst/>
              <a:gdLst/>
              <a:ahLst/>
              <a:cxnLst/>
              <a:rect l="0" t="0" r="0" b="0"/>
              <a:pathLst>
                <a:path w="268828" h="269379">
                  <a:moveTo>
                    <a:pt x="195127" y="174636"/>
                  </a:moveTo>
                  <a:lnTo>
                    <a:pt x="186794" y="137158"/>
                  </a:lnTo>
                  <a:lnTo>
                    <a:pt x="183234" y="113525"/>
                  </a:lnTo>
                  <a:lnTo>
                    <a:pt x="161008" y="59093"/>
                  </a:lnTo>
                  <a:lnTo>
                    <a:pt x="137782" y="25167"/>
                  </a:lnTo>
                  <a:lnTo>
                    <a:pt x="124407" y="10330"/>
                  </a:lnTo>
                  <a:lnTo>
                    <a:pt x="104424" y="2175"/>
                  </a:lnTo>
                  <a:lnTo>
                    <a:pt x="92544" y="0"/>
                  </a:lnTo>
                  <a:lnTo>
                    <a:pt x="73106" y="3823"/>
                  </a:lnTo>
                  <a:lnTo>
                    <a:pt x="49008" y="19129"/>
                  </a:lnTo>
                  <a:lnTo>
                    <a:pt x="35429" y="32992"/>
                  </a:lnTo>
                  <a:lnTo>
                    <a:pt x="13325" y="80637"/>
                  </a:lnTo>
                  <a:lnTo>
                    <a:pt x="3510" y="144074"/>
                  </a:lnTo>
                  <a:lnTo>
                    <a:pt x="0" y="171581"/>
                  </a:lnTo>
                  <a:lnTo>
                    <a:pt x="5770" y="212205"/>
                  </a:lnTo>
                  <a:lnTo>
                    <a:pt x="21778" y="245819"/>
                  </a:lnTo>
                  <a:lnTo>
                    <a:pt x="34635" y="263204"/>
                  </a:lnTo>
                  <a:lnTo>
                    <a:pt x="42509" y="267606"/>
                  </a:lnTo>
                  <a:lnTo>
                    <a:pt x="60617" y="269378"/>
                  </a:lnTo>
                  <a:lnTo>
                    <a:pt x="90542" y="263799"/>
                  </a:lnTo>
                  <a:lnTo>
                    <a:pt x="116046" y="249148"/>
                  </a:lnTo>
                  <a:lnTo>
                    <a:pt x="128004" y="233488"/>
                  </a:lnTo>
                  <a:lnTo>
                    <a:pt x="155049" y="190662"/>
                  </a:lnTo>
                  <a:lnTo>
                    <a:pt x="159767" y="167330"/>
                  </a:lnTo>
                  <a:lnTo>
                    <a:pt x="162195" y="162747"/>
                  </a:lnTo>
                  <a:lnTo>
                    <a:pt x="164984" y="163200"/>
                  </a:lnTo>
                  <a:lnTo>
                    <a:pt x="171202" y="173063"/>
                  </a:lnTo>
                  <a:lnTo>
                    <a:pt x="187845" y="204871"/>
                  </a:lnTo>
                  <a:lnTo>
                    <a:pt x="213316" y="234030"/>
                  </a:lnTo>
                  <a:lnTo>
                    <a:pt x="239511" y="249686"/>
                  </a:lnTo>
                  <a:lnTo>
                    <a:pt x="268827" y="258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42597" y="4032414"/>
              <a:ext cx="26647" cy="200042"/>
            </a:xfrm>
            <a:custGeom>
              <a:avLst/>
              <a:gdLst/>
              <a:ahLst/>
              <a:cxnLst/>
              <a:rect l="0" t="0" r="0" b="0"/>
              <a:pathLst>
                <a:path w="26647" h="200042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23760" y="182853"/>
                  </a:lnTo>
                  <a:lnTo>
                    <a:pt x="2664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21844" y="4127171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94149" y="8333"/>
                  </a:lnTo>
                  <a:lnTo>
                    <a:pt x="148315" y="15684"/>
                  </a:lnTo>
                  <a:lnTo>
                    <a:pt x="97060" y="35636"/>
                  </a:lnTo>
                  <a:lnTo>
                    <a:pt x="41876" y="489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36481" y="3920789"/>
              <a:ext cx="314314" cy="340927"/>
            </a:xfrm>
            <a:custGeom>
              <a:avLst/>
              <a:gdLst/>
              <a:ahLst/>
              <a:cxnLst/>
              <a:rect l="0" t="0" r="0" b="0"/>
              <a:pathLst>
                <a:path w="314314" h="340927">
                  <a:moveTo>
                    <a:pt x="74918" y="16869"/>
                  </a:moveTo>
                  <a:lnTo>
                    <a:pt x="32256" y="70983"/>
                  </a:lnTo>
                  <a:lnTo>
                    <a:pt x="4620" y="106327"/>
                  </a:lnTo>
                  <a:lnTo>
                    <a:pt x="1146" y="108093"/>
                  </a:lnTo>
                  <a:lnTo>
                    <a:pt x="0" y="105761"/>
                  </a:lnTo>
                  <a:lnTo>
                    <a:pt x="406" y="100697"/>
                  </a:lnTo>
                  <a:lnTo>
                    <a:pt x="12156" y="76802"/>
                  </a:lnTo>
                  <a:lnTo>
                    <a:pt x="50695" y="31239"/>
                  </a:lnTo>
                  <a:lnTo>
                    <a:pt x="77099" y="9948"/>
                  </a:lnTo>
                  <a:lnTo>
                    <a:pt x="100064" y="2095"/>
                  </a:lnTo>
                  <a:lnTo>
                    <a:pt x="112739" y="0"/>
                  </a:lnTo>
                  <a:lnTo>
                    <a:pt x="133061" y="3912"/>
                  </a:lnTo>
                  <a:lnTo>
                    <a:pt x="170761" y="25488"/>
                  </a:lnTo>
                  <a:lnTo>
                    <a:pt x="184975" y="44876"/>
                  </a:lnTo>
                  <a:lnTo>
                    <a:pt x="192852" y="67921"/>
                  </a:lnTo>
                  <a:lnTo>
                    <a:pt x="192453" y="89861"/>
                  </a:lnTo>
                  <a:lnTo>
                    <a:pt x="185257" y="108191"/>
                  </a:lnTo>
                  <a:lnTo>
                    <a:pt x="161574" y="139023"/>
                  </a:lnTo>
                  <a:lnTo>
                    <a:pt x="153745" y="142759"/>
                  </a:lnTo>
                  <a:lnTo>
                    <a:pt x="135689" y="143790"/>
                  </a:lnTo>
                  <a:lnTo>
                    <a:pt x="134149" y="143597"/>
                  </a:lnTo>
                  <a:lnTo>
                    <a:pt x="194750" y="138019"/>
                  </a:lnTo>
                  <a:lnTo>
                    <a:pt x="242088" y="147775"/>
                  </a:lnTo>
                  <a:lnTo>
                    <a:pt x="268989" y="163150"/>
                  </a:lnTo>
                  <a:lnTo>
                    <a:pt x="291777" y="182524"/>
                  </a:lnTo>
                  <a:lnTo>
                    <a:pt x="307758" y="208671"/>
                  </a:lnTo>
                  <a:lnTo>
                    <a:pt x="314313" y="244235"/>
                  </a:lnTo>
                  <a:lnTo>
                    <a:pt x="310666" y="278819"/>
                  </a:lnTo>
                  <a:lnTo>
                    <a:pt x="302137" y="297457"/>
                  </a:lnTo>
                  <a:lnTo>
                    <a:pt x="296587" y="305703"/>
                  </a:lnTo>
                  <a:lnTo>
                    <a:pt x="277942" y="317985"/>
                  </a:lnTo>
                  <a:lnTo>
                    <a:pt x="221539" y="338018"/>
                  </a:lnTo>
                  <a:lnTo>
                    <a:pt x="195845" y="340926"/>
                  </a:lnTo>
                  <a:lnTo>
                    <a:pt x="171947" y="335979"/>
                  </a:lnTo>
                  <a:lnTo>
                    <a:pt x="138089" y="322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95709" y="400082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16767" y="408505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72369" y="3878769"/>
              <a:ext cx="286637" cy="349341"/>
            </a:xfrm>
            <a:custGeom>
              <a:avLst/>
              <a:gdLst/>
              <a:ahLst/>
              <a:cxnLst/>
              <a:rect l="0" t="0" r="0" b="0"/>
              <a:pathLst>
                <a:path w="286637" h="349341">
                  <a:moveTo>
                    <a:pt x="44481" y="6246"/>
                  </a:moveTo>
                  <a:lnTo>
                    <a:pt x="9734" y="61291"/>
                  </a:lnTo>
                  <a:lnTo>
                    <a:pt x="572" y="86083"/>
                  </a:lnTo>
                  <a:lnTo>
                    <a:pt x="0" y="91056"/>
                  </a:lnTo>
                  <a:lnTo>
                    <a:pt x="1959" y="90862"/>
                  </a:lnTo>
                  <a:lnTo>
                    <a:pt x="5604" y="87223"/>
                  </a:lnTo>
                  <a:lnTo>
                    <a:pt x="40002" y="27666"/>
                  </a:lnTo>
                  <a:lnTo>
                    <a:pt x="57698" y="11477"/>
                  </a:lnTo>
                  <a:lnTo>
                    <a:pt x="80381" y="2722"/>
                  </a:lnTo>
                  <a:lnTo>
                    <a:pt x="104890" y="0"/>
                  </a:lnTo>
                  <a:lnTo>
                    <a:pt x="127481" y="2690"/>
                  </a:lnTo>
                  <a:lnTo>
                    <a:pt x="159930" y="16371"/>
                  </a:lnTo>
                  <a:lnTo>
                    <a:pt x="174950" y="31803"/>
                  </a:lnTo>
                  <a:lnTo>
                    <a:pt x="194125" y="70306"/>
                  </a:lnTo>
                  <a:lnTo>
                    <a:pt x="209651" y="133629"/>
                  </a:lnTo>
                  <a:lnTo>
                    <a:pt x="212287" y="188946"/>
                  </a:lnTo>
                  <a:lnTo>
                    <a:pt x="201398" y="247504"/>
                  </a:lnTo>
                  <a:lnTo>
                    <a:pt x="182581" y="290338"/>
                  </a:lnTo>
                  <a:lnTo>
                    <a:pt x="142546" y="339017"/>
                  </a:lnTo>
                  <a:lnTo>
                    <a:pt x="122380" y="347166"/>
                  </a:lnTo>
                  <a:lnTo>
                    <a:pt x="110451" y="349340"/>
                  </a:lnTo>
                  <a:lnTo>
                    <a:pt x="87839" y="345516"/>
                  </a:lnTo>
                  <a:lnTo>
                    <a:pt x="58497" y="330209"/>
                  </a:lnTo>
                  <a:lnTo>
                    <a:pt x="50315" y="323997"/>
                  </a:lnTo>
                  <a:lnTo>
                    <a:pt x="41224" y="304616"/>
                  </a:lnTo>
                  <a:lnTo>
                    <a:pt x="35388" y="254046"/>
                  </a:lnTo>
                  <a:lnTo>
                    <a:pt x="38419" y="242806"/>
                  </a:lnTo>
                  <a:lnTo>
                    <a:pt x="51145" y="224078"/>
                  </a:lnTo>
                  <a:lnTo>
                    <a:pt x="59452" y="219318"/>
                  </a:lnTo>
                  <a:lnTo>
                    <a:pt x="78041" y="217148"/>
                  </a:lnTo>
                  <a:lnTo>
                    <a:pt x="108236" y="222504"/>
                  </a:lnTo>
                  <a:lnTo>
                    <a:pt x="170874" y="250639"/>
                  </a:lnTo>
                  <a:lnTo>
                    <a:pt x="226591" y="280744"/>
                  </a:lnTo>
                  <a:lnTo>
                    <a:pt x="286636" y="311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10719" y="3937658"/>
              <a:ext cx="288035" cy="361888"/>
            </a:xfrm>
            <a:custGeom>
              <a:avLst/>
              <a:gdLst/>
              <a:ahLst/>
              <a:cxnLst/>
              <a:rect l="0" t="0" r="0" b="0"/>
              <a:pathLst>
                <a:path w="288035" h="361888">
                  <a:moveTo>
                    <a:pt x="179913" y="0"/>
                  </a:moveTo>
                  <a:lnTo>
                    <a:pt x="117820" y="5589"/>
                  </a:lnTo>
                  <a:lnTo>
                    <a:pt x="59200" y="8382"/>
                  </a:lnTo>
                  <a:lnTo>
                    <a:pt x="29946" y="4505"/>
                  </a:lnTo>
                  <a:lnTo>
                    <a:pt x="19104" y="6513"/>
                  </a:lnTo>
                  <a:lnTo>
                    <a:pt x="10706" y="11361"/>
                  </a:lnTo>
                  <a:lnTo>
                    <a:pt x="3937" y="18102"/>
                  </a:lnTo>
                  <a:lnTo>
                    <a:pt x="594" y="26106"/>
                  </a:lnTo>
                  <a:lnTo>
                    <a:pt x="0" y="44358"/>
                  </a:lnTo>
                  <a:lnTo>
                    <a:pt x="12259" y="101291"/>
                  </a:lnTo>
                  <a:lnTo>
                    <a:pt x="15501" y="116660"/>
                  </a:lnTo>
                  <a:lnTo>
                    <a:pt x="22342" y="125736"/>
                  </a:lnTo>
                  <a:lnTo>
                    <a:pt x="31582" y="130618"/>
                  </a:lnTo>
                  <a:lnTo>
                    <a:pt x="53157" y="132921"/>
                  </a:lnTo>
                  <a:lnTo>
                    <a:pt x="106159" y="121850"/>
                  </a:lnTo>
                  <a:lnTo>
                    <a:pt x="155552" y="118175"/>
                  </a:lnTo>
                  <a:lnTo>
                    <a:pt x="189462" y="125742"/>
                  </a:lnTo>
                  <a:lnTo>
                    <a:pt x="229242" y="148667"/>
                  </a:lnTo>
                  <a:lnTo>
                    <a:pt x="259977" y="175725"/>
                  </a:lnTo>
                  <a:lnTo>
                    <a:pt x="275905" y="202195"/>
                  </a:lnTo>
                  <a:lnTo>
                    <a:pt x="288034" y="232265"/>
                  </a:lnTo>
                  <a:lnTo>
                    <a:pt x="287858" y="268991"/>
                  </a:lnTo>
                  <a:lnTo>
                    <a:pt x="280397" y="303919"/>
                  </a:lnTo>
                  <a:lnTo>
                    <a:pt x="265188" y="330905"/>
                  </a:lnTo>
                  <a:lnTo>
                    <a:pt x="249399" y="343211"/>
                  </a:lnTo>
                  <a:lnTo>
                    <a:pt x="210666" y="360643"/>
                  </a:lnTo>
                  <a:lnTo>
                    <a:pt x="190072" y="361887"/>
                  </a:lnTo>
                  <a:lnTo>
                    <a:pt x="127238" y="346860"/>
                  </a:lnTo>
                  <a:lnTo>
                    <a:pt x="107368" y="338993"/>
                  </a:lnTo>
                  <a:lnTo>
                    <a:pt x="56963" y="297628"/>
                  </a:lnTo>
                  <a:lnTo>
                    <a:pt x="4304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990300" y="4285098"/>
            <a:ext cx="427682" cy="369368"/>
            <a:chOff x="3990300" y="4285098"/>
            <a:chExt cx="427682" cy="369368"/>
          </a:xfrm>
        </p:grpSpPr>
        <p:sp>
          <p:nvSpPr>
            <p:cNvPr id="95" name="Freeform 94"/>
            <p:cNvSpPr/>
            <p:nvPr/>
          </p:nvSpPr>
          <p:spPr>
            <a:xfrm>
              <a:off x="3990300" y="4421969"/>
              <a:ext cx="147400" cy="18862"/>
            </a:xfrm>
            <a:custGeom>
              <a:avLst/>
              <a:gdLst/>
              <a:ahLst/>
              <a:cxnLst/>
              <a:rect l="0" t="0" r="0" b="0"/>
              <a:pathLst>
                <a:path w="147400" h="18862">
                  <a:moveTo>
                    <a:pt x="147399" y="10528"/>
                  </a:moveTo>
                  <a:lnTo>
                    <a:pt x="109921" y="18861"/>
                  </a:lnTo>
                  <a:lnTo>
                    <a:pt x="71954" y="17287"/>
                  </a:lnTo>
                  <a:lnTo>
                    <a:pt x="10130" y="2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11639" y="4285098"/>
              <a:ext cx="206343" cy="369368"/>
            </a:xfrm>
            <a:custGeom>
              <a:avLst/>
              <a:gdLst/>
              <a:ahLst/>
              <a:cxnLst/>
              <a:rect l="0" t="0" r="0" b="0"/>
              <a:pathLst>
                <a:path w="206343" h="369368">
                  <a:moveTo>
                    <a:pt x="52402" y="0"/>
                  </a:moveTo>
                  <a:lnTo>
                    <a:pt x="35635" y="11178"/>
                  </a:lnTo>
                  <a:lnTo>
                    <a:pt x="24283" y="26026"/>
                  </a:lnTo>
                  <a:lnTo>
                    <a:pt x="0" y="67335"/>
                  </a:lnTo>
                  <a:lnTo>
                    <a:pt x="44648" y="15048"/>
                  </a:lnTo>
                  <a:lnTo>
                    <a:pt x="67283" y="6688"/>
                  </a:lnTo>
                  <a:lnTo>
                    <a:pt x="79870" y="4459"/>
                  </a:lnTo>
                  <a:lnTo>
                    <a:pt x="103215" y="8221"/>
                  </a:lnTo>
                  <a:lnTo>
                    <a:pt x="114353" y="12500"/>
                  </a:lnTo>
                  <a:lnTo>
                    <a:pt x="121779" y="20031"/>
                  </a:lnTo>
                  <a:lnTo>
                    <a:pt x="130029" y="40878"/>
                  </a:lnTo>
                  <a:lnTo>
                    <a:pt x="130577" y="62622"/>
                  </a:lnTo>
                  <a:lnTo>
                    <a:pt x="118285" y="115741"/>
                  </a:lnTo>
                  <a:lnTo>
                    <a:pt x="111709" y="136838"/>
                  </a:lnTo>
                  <a:lnTo>
                    <a:pt x="105978" y="145038"/>
                  </a:lnTo>
                  <a:lnTo>
                    <a:pt x="88164" y="159827"/>
                  </a:lnTo>
                  <a:lnTo>
                    <a:pt x="90281" y="160364"/>
                  </a:lnTo>
                  <a:lnTo>
                    <a:pt x="124485" y="158409"/>
                  </a:lnTo>
                  <a:lnTo>
                    <a:pt x="143321" y="164380"/>
                  </a:lnTo>
                  <a:lnTo>
                    <a:pt x="188936" y="200608"/>
                  </a:lnTo>
                  <a:lnTo>
                    <a:pt x="196067" y="207438"/>
                  </a:lnTo>
                  <a:lnTo>
                    <a:pt x="203991" y="230625"/>
                  </a:lnTo>
                  <a:lnTo>
                    <a:pt x="206342" y="258088"/>
                  </a:lnTo>
                  <a:lnTo>
                    <a:pt x="195304" y="315180"/>
                  </a:lnTo>
                  <a:lnTo>
                    <a:pt x="179881" y="341651"/>
                  </a:lnTo>
                  <a:lnTo>
                    <a:pt x="154904" y="364313"/>
                  </a:lnTo>
                  <a:lnTo>
                    <a:pt x="132274" y="369367"/>
                  </a:lnTo>
                  <a:lnTo>
                    <a:pt x="7345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190549" y="4341657"/>
            <a:ext cx="561062" cy="301411"/>
            <a:chOff x="5190549" y="4341657"/>
            <a:chExt cx="561062" cy="301411"/>
          </a:xfrm>
        </p:grpSpPr>
        <p:sp>
          <p:nvSpPr>
            <p:cNvPr id="98" name="Freeform 97"/>
            <p:cNvSpPr/>
            <p:nvPr/>
          </p:nvSpPr>
          <p:spPr>
            <a:xfrm>
              <a:off x="5190549" y="434826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92339" y="4341657"/>
              <a:ext cx="259272" cy="301411"/>
            </a:xfrm>
            <a:custGeom>
              <a:avLst/>
              <a:gdLst/>
              <a:ahLst/>
              <a:cxnLst/>
              <a:rect l="0" t="0" r="0" b="0"/>
              <a:pathLst>
                <a:path w="259272" h="301411">
                  <a:moveTo>
                    <a:pt x="45650" y="6612"/>
                  </a:moveTo>
                  <a:lnTo>
                    <a:pt x="16342" y="41510"/>
                  </a:lnTo>
                  <a:lnTo>
                    <a:pt x="0" y="73947"/>
                  </a:lnTo>
                  <a:lnTo>
                    <a:pt x="9" y="72559"/>
                  </a:lnTo>
                  <a:lnTo>
                    <a:pt x="1184" y="68124"/>
                  </a:lnTo>
                  <a:lnTo>
                    <a:pt x="14018" y="50704"/>
                  </a:lnTo>
                  <a:lnTo>
                    <a:pt x="67628" y="9987"/>
                  </a:lnTo>
                  <a:lnTo>
                    <a:pt x="91293" y="2263"/>
                  </a:lnTo>
                  <a:lnTo>
                    <a:pt x="116239" y="0"/>
                  </a:lnTo>
                  <a:lnTo>
                    <a:pt x="139024" y="2893"/>
                  </a:lnTo>
                  <a:lnTo>
                    <a:pt x="157730" y="14318"/>
                  </a:lnTo>
                  <a:lnTo>
                    <a:pt x="165993" y="22278"/>
                  </a:lnTo>
                  <a:lnTo>
                    <a:pt x="175175" y="43600"/>
                  </a:lnTo>
                  <a:lnTo>
                    <a:pt x="177624" y="55838"/>
                  </a:lnTo>
                  <a:lnTo>
                    <a:pt x="174105" y="78793"/>
                  </a:lnTo>
                  <a:lnTo>
                    <a:pt x="158970" y="108327"/>
                  </a:lnTo>
                  <a:lnTo>
                    <a:pt x="145148" y="123179"/>
                  </a:lnTo>
                  <a:lnTo>
                    <a:pt x="127306" y="133679"/>
                  </a:lnTo>
                  <a:lnTo>
                    <a:pt x="123484" y="134607"/>
                  </a:lnTo>
                  <a:lnTo>
                    <a:pt x="123276" y="132886"/>
                  </a:lnTo>
                  <a:lnTo>
                    <a:pt x="125477" y="129399"/>
                  </a:lnTo>
                  <a:lnTo>
                    <a:pt x="145342" y="118903"/>
                  </a:lnTo>
                  <a:lnTo>
                    <a:pt x="166777" y="118130"/>
                  </a:lnTo>
                  <a:lnTo>
                    <a:pt x="213076" y="127166"/>
                  </a:lnTo>
                  <a:lnTo>
                    <a:pt x="231586" y="139740"/>
                  </a:lnTo>
                  <a:lnTo>
                    <a:pt x="246442" y="157027"/>
                  </a:lnTo>
                  <a:lnTo>
                    <a:pt x="256944" y="176409"/>
                  </a:lnTo>
                  <a:lnTo>
                    <a:pt x="259271" y="196721"/>
                  </a:lnTo>
                  <a:lnTo>
                    <a:pt x="251234" y="238357"/>
                  </a:lnTo>
                  <a:lnTo>
                    <a:pt x="236155" y="264270"/>
                  </a:lnTo>
                  <a:lnTo>
                    <a:pt x="211281" y="286766"/>
                  </a:lnTo>
                  <a:lnTo>
                    <a:pt x="188674" y="294901"/>
                  </a:lnTo>
                  <a:lnTo>
                    <a:pt x="125793" y="300553"/>
                  </a:lnTo>
                  <a:lnTo>
                    <a:pt x="98293" y="301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107653" y="5156050"/>
            <a:ext cx="472244" cy="246561"/>
            <a:chOff x="4107653" y="5156050"/>
            <a:chExt cx="472244" cy="246561"/>
          </a:xfrm>
        </p:grpSpPr>
        <p:sp>
          <p:nvSpPr>
            <p:cNvPr id="101" name="Freeform 100"/>
            <p:cNvSpPr/>
            <p:nvPr/>
          </p:nvSpPr>
          <p:spPr>
            <a:xfrm>
              <a:off x="4107653" y="5156050"/>
              <a:ext cx="230089" cy="246561"/>
            </a:xfrm>
            <a:custGeom>
              <a:avLst/>
              <a:gdLst/>
              <a:ahLst/>
              <a:cxnLst/>
              <a:rect l="0" t="0" r="0" b="0"/>
              <a:pathLst>
                <a:path w="230089" h="246561">
                  <a:moveTo>
                    <a:pt x="135331" y="108198"/>
                  </a:moveTo>
                  <a:lnTo>
                    <a:pt x="129742" y="49582"/>
                  </a:lnTo>
                  <a:lnTo>
                    <a:pt x="120759" y="29114"/>
                  </a:lnTo>
                  <a:lnTo>
                    <a:pt x="115088" y="20380"/>
                  </a:lnTo>
                  <a:lnTo>
                    <a:pt x="99428" y="7557"/>
                  </a:lnTo>
                  <a:lnTo>
                    <a:pt x="90339" y="2499"/>
                  </a:lnTo>
                  <a:lnTo>
                    <a:pt x="70881" y="0"/>
                  </a:lnTo>
                  <a:lnTo>
                    <a:pt x="51704" y="3958"/>
                  </a:lnTo>
                  <a:lnTo>
                    <a:pt x="35383" y="13517"/>
                  </a:lnTo>
                  <a:lnTo>
                    <a:pt x="23449" y="28683"/>
                  </a:lnTo>
                  <a:lnTo>
                    <a:pt x="6256" y="67015"/>
                  </a:lnTo>
                  <a:lnTo>
                    <a:pt x="0" y="125193"/>
                  </a:lnTo>
                  <a:lnTo>
                    <a:pt x="1884" y="186771"/>
                  </a:lnTo>
                  <a:lnTo>
                    <a:pt x="8171" y="209800"/>
                  </a:lnTo>
                  <a:lnTo>
                    <a:pt x="18764" y="227834"/>
                  </a:lnTo>
                  <a:lnTo>
                    <a:pt x="34391" y="240529"/>
                  </a:lnTo>
                  <a:lnTo>
                    <a:pt x="43471" y="245552"/>
                  </a:lnTo>
                  <a:lnTo>
                    <a:pt x="51864" y="246560"/>
                  </a:lnTo>
                  <a:lnTo>
                    <a:pt x="67429" y="241443"/>
                  </a:lnTo>
                  <a:lnTo>
                    <a:pt x="89346" y="225407"/>
                  </a:lnTo>
                  <a:lnTo>
                    <a:pt x="110657" y="200249"/>
                  </a:lnTo>
                  <a:lnTo>
                    <a:pt x="118516" y="174456"/>
                  </a:lnTo>
                  <a:lnTo>
                    <a:pt x="119820" y="133289"/>
                  </a:lnTo>
                  <a:lnTo>
                    <a:pt x="114399" y="111161"/>
                  </a:lnTo>
                  <a:lnTo>
                    <a:pt x="102873" y="91399"/>
                  </a:lnTo>
                  <a:lnTo>
                    <a:pt x="114448" y="113199"/>
                  </a:lnTo>
                  <a:lnTo>
                    <a:pt x="143680" y="171808"/>
                  </a:lnTo>
                  <a:lnTo>
                    <a:pt x="154250" y="191452"/>
                  </a:lnTo>
                  <a:lnTo>
                    <a:pt x="194018" y="230440"/>
                  </a:lnTo>
                  <a:lnTo>
                    <a:pt x="208597" y="238568"/>
                  </a:lnTo>
                  <a:lnTo>
                    <a:pt x="230088" y="245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21969" y="5206017"/>
              <a:ext cx="105285" cy="16118"/>
            </a:xfrm>
            <a:custGeom>
              <a:avLst/>
              <a:gdLst/>
              <a:ahLst/>
              <a:cxnLst/>
              <a:rect l="0" t="0" r="0" b="0"/>
              <a:pathLst>
                <a:path w="105285" h="16118">
                  <a:moveTo>
                    <a:pt x="105284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0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21969" y="5295834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31541" y="15641"/>
                  </a:lnTo>
                  <a:lnTo>
                    <a:pt x="69025" y="34844"/>
                  </a:lnTo>
                  <a:lnTo>
                    <a:pt x="12325" y="494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776857" y="4864165"/>
            <a:ext cx="1748947" cy="705199"/>
            <a:chOff x="3776857" y="4864165"/>
            <a:chExt cx="1748947" cy="705199"/>
          </a:xfrm>
        </p:grpSpPr>
        <p:sp>
          <p:nvSpPr>
            <p:cNvPr id="105" name="Freeform 104"/>
            <p:cNvSpPr/>
            <p:nvPr/>
          </p:nvSpPr>
          <p:spPr>
            <a:xfrm>
              <a:off x="4709599" y="4987409"/>
              <a:ext cx="228267" cy="393365"/>
            </a:xfrm>
            <a:custGeom>
              <a:avLst/>
              <a:gdLst/>
              <a:ahLst/>
              <a:cxnLst/>
              <a:rect l="0" t="0" r="0" b="0"/>
              <a:pathLst>
                <a:path w="228267" h="393365">
                  <a:moveTo>
                    <a:pt x="28224" y="45212"/>
                  </a:moveTo>
                  <a:lnTo>
                    <a:pt x="25105" y="94143"/>
                  </a:lnTo>
                  <a:lnTo>
                    <a:pt x="18649" y="121941"/>
                  </a:lnTo>
                  <a:lnTo>
                    <a:pt x="7981" y="142095"/>
                  </a:lnTo>
                  <a:lnTo>
                    <a:pt x="4201" y="143726"/>
                  </a:lnTo>
                  <a:lnTo>
                    <a:pt x="1680" y="140134"/>
                  </a:lnTo>
                  <a:lnTo>
                    <a:pt x="0" y="133060"/>
                  </a:lnTo>
                  <a:lnTo>
                    <a:pt x="3224" y="106336"/>
                  </a:lnTo>
                  <a:lnTo>
                    <a:pt x="21476" y="45033"/>
                  </a:lnTo>
                  <a:lnTo>
                    <a:pt x="37403" y="19163"/>
                  </a:lnTo>
                  <a:lnTo>
                    <a:pt x="53361" y="7118"/>
                  </a:lnTo>
                  <a:lnTo>
                    <a:pt x="62529" y="2269"/>
                  </a:lnTo>
                  <a:lnTo>
                    <a:pt x="85195" y="0"/>
                  </a:lnTo>
                  <a:lnTo>
                    <a:pt x="108527" y="4061"/>
                  </a:lnTo>
                  <a:lnTo>
                    <a:pt x="126696" y="13665"/>
                  </a:lnTo>
                  <a:lnTo>
                    <a:pt x="139449" y="28851"/>
                  </a:lnTo>
                  <a:lnTo>
                    <a:pt x="173025" y="82525"/>
                  </a:lnTo>
                  <a:lnTo>
                    <a:pt x="191659" y="140507"/>
                  </a:lnTo>
                  <a:lnTo>
                    <a:pt x="201608" y="201593"/>
                  </a:lnTo>
                  <a:lnTo>
                    <a:pt x="198867" y="253354"/>
                  </a:lnTo>
                  <a:lnTo>
                    <a:pt x="194989" y="293538"/>
                  </a:lnTo>
                  <a:lnTo>
                    <a:pt x="180062" y="327020"/>
                  </a:lnTo>
                  <a:lnTo>
                    <a:pt x="126390" y="388910"/>
                  </a:lnTo>
                  <a:lnTo>
                    <a:pt x="118235" y="392497"/>
                  </a:lnTo>
                  <a:lnTo>
                    <a:pt x="99815" y="393364"/>
                  </a:lnTo>
                  <a:lnTo>
                    <a:pt x="83049" y="386730"/>
                  </a:lnTo>
                  <a:lnTo>
                    <a:pt x="67799" y="374812"/>
                  </a:lnTo>
                  <a:lnTo>
                    <a:pt x="47229" y="348373"/>
                  </a:lnTo>
                  <a:lnTo>
                    <a:pt x="37451" y="328519"/>
                  </a:lnTo>
                  <a:lnTo>
                    <a:pt x="36715" y="318312"/>
                  </a:lnTo>
                  <a:lnTo>
                    <a:pt x="42137" y="297611"/>
                  </a:lnTo>
                  <a:lnTo>
                    <a:pt x="55465" y="282952"/>
                  </a:lnTo>
                  <a:lnTo>
                    <a:pt x="85819" y="268122"/>
                  </a:lnTo>
                  <a:lnTo>
                    <a:pt x="111144" y="262437"/>
                  </a:lnTo>
                  <a:lnTo>
                    <a:pt x="162410" y="268319"/>
                  </a:lnTo>
                  <a:lnTo>
                    <a:pt x="218672" y="284425"/>
                  </a:lnTo>
                  <a:lnTo>
                    <a:pt x="228266" y="287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07461" y="4965539"/>
              <a:ext cx="309431" cy="457220"/>
            </a:xfrm>
            <a:custGeom>
              <a:avLst/>
              <a:gdLst/>
              <a:ahLst/>
              <a:cxnLst/>
              <a:rect l="0" t="0" r="0" b="0"/>
              <a:pathLst>
                <a:path w="309431" h="457220">
                  <a:moveTo>
                    <a:pt x="56746" y="77611"/>
                  </a:moveTo>
                  <a:lnTo>
                    <a:pt x="37618" y="130316"/>
                  </a:lnTo>
                  <a:lnTo>
                    <a:pt x="12532" y="173993"/>
                  </a:lnTo>
                  <a:lnTo>
                    <a:pt x="8552" y="176961"/>
                  </a:lnTo>
                  <a:lnTo>
                    <a:pt x="4730" y="175429"/>
                  </a:lnTo>
                  <a:lnTo>
                    <a:pt x="1012" y="170899"/>
                  </a:lnTo>
                  <a:lnTo>
                    <a:pt x="0" y="150268"/>
                  </a:lnTo>
                  <a:lnTo>
                    <a:pt x="3293" y="94952"/>
                  </a:lnTo>
                  <a:lnTo>
                    <a:pt x="9452" y="58573"/>
                  </a:lnTo>
                  <a:lnTo>
                    <a:pt x="24276" y="31156"/>
                  </a:lnTo>
                  <a:lnTo>
                    <a:pt x="39975" y="18750"/>
                  </a:lnTo>
                  <a:lnTo>
                    <a:pt x="78649" y="1253"/>
                  </a:lnTo>
                  <a:lnTo>
                    <a:pt x="99236" y="0"/>
                  </a:lnTo>
                  <a:lnTo>
                    <a:pt x="120084" y="4513"/>
                  </a:lnTo>
                  <a:lnTo>
                    <a:pt x="150382" y="20207"/>
                  </a:lnTo>
                  <a:lnTo>
                    <a:pt x="166992" y="32991"/>
                  </a:lnTo>
                  <a:lnTo>
                    <a:pt x="195550" y="75903"/>
                  </a:lnTo>
                  <a:lnTo>
                    <a:pt x="217513" y="130029"/>
                  </a:lnTo>
                  <a:lnTo>
                    <a:pt x="232089" y="181898"/>
                  </a:lnTo>
                  <a:lnTo>
                    <a:pt x="240371" y="227964"/>
                  </a:lnTo>
                  <a:lnTo>
                    <a:pt x="236994" y="279276"/>
                  </a:lnTo>
                  <a:lnTo>
                    <a:pt x="230391" y="334125"/>
                  </a:lnTo>
                  <a:lnTo>
                    <a:pt x="216651" y="381614"/>
                  </a:lnTo>
                  <a:lnTo>
                    <a:pt x="192621" y="421670"/>
                  </a:lnTo>
                  <a:lnTo>
                    <a:pt x="165344" y="452460"/>
                  </a:lnTo>
                  <a:lnTo>
                    <a:pt x="156050" y="456192"/>
                  </a:lnTo>
                  <a:lnTo>
                    <a:pt x="133247" y="457219"/>
                  </a:lnTo>
                  <a:lnTo>
                    <a:pt x="99690" y="445631"/>
                  </a:lnTo>
                  <a:lnTo>
                    <a:pt x="92394" y="437601"/>
                  </a:lnTo>
                  <a:lnTo>
                    <a:pt x="84288" y="416201"/>
                  </a:lnTo>
                  <a:lnTo>
                    <a:pt x="79724" y="372256"/>
                  </a:lnTo>
                  <a:lnTo>
                    <a:pt x="84896" y="348554"/>
                  </a:lnTo>
                  <a:lnTo>
                    <a:pt x="89551" y="338958"/>
                  </a:lnTo>
                  <a:lnTo>
                    <a:pt x="104081" y="325177"/>
                  </a:lnTo>
                  <a:lnTo>
                    <a:pt x="112869" y="319864"/>
                  </a:lnTo>
                  <a:lnTo>
                    <a:pt x="131993" y="317080"/>
                  </a:lnTo>
                  <a:lnTo>
                    <a:pt x="172865" y="324825"/>
                  </a:lnTo>
                  <a:lnTo>
                    <a:pt x="235554" y="358656"/>
                  </a:lnTo>
                  <a:lnTo>
                    <a:pt x="293371" y="397977"/>
                  </a:lnTo>
                  <a:lnTo>
                    <a:pt x="309430" y="403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76857" y="4864165"/>
              <a:ext cx="1748947" cy="705199"/>
            </a:xfrm>
            <a:custGeom>
              <a:avLst/>
              <a:gdLst/>
              <a:ahLst/>
              <a:cxnLst/>
              <a:rect l="0" t="0" r="0" b="0"/>
              <a:pathLst>
                <a:path w="1748947" h="705199">
                  <a:moveTo>
                    <a:pt x="887267" y="0"/>
                  </a:moveTo>
                  <a:lnTo>
                    <a:pt x="833123" y="0"/>
                  </a:lnTo>
                  <a:lnTo>
                    <a:pt x="772587" y="0"/>
                  </a:lnTo>
                  <a:lnTo>
                    <a:pt x="712709" y="0"/>
                  </a:lnTo>
                  <a:lnTo>
                    <a:pt x="655822" y="0"/>
                  </a:lnTo>
                  <a:lnTo>
                    <a:pt x="593935" y="0"/>
                  </a:lnTo>
                  <a:lnTo>
                    <a:pt x="542730" y="0"/>
                  </a:lnTo>
                  <a:lnTo>
                    <a:pt x="480262" y="1170"/>
                  </a:lnTo>
                  <a:lnTo>
                    <a:pt x="430021" y="7236"/>
                  </a:lnTo>
                  <a:lnTo>
                    <a:pt x="378090" y="10723"/>
                  </a:lnTo>
                  <a:lnTo>
                    <a:pt x="326828" y="19815"/>
                  </a:lnTo>
                  <a:lnTo>
                    <a:pt x="266993" y="40136"/>
                  </a:lnTo>
                  <a:lnTo>
                    <a:pt x="210113" y="61351"/>
                  </a:lnTo>
                  <a:lnTo>
                    <a:pt x="148101" y="94979"/>
                  </a:lnTo>
                  <a:lnTo>
                    <a:pt x="99281" y="128466"/>
                  </a:lnTo>
                  <a:lnTo>
                    <a:pt x="41985" y="184548"/>
                  </a:lnTo>
                  <a:lnTo>
                    <a:pt x="12039" y="241271"/>
                  </a:lnTo>
                  <a:lnTo>
                    <a:pt x="0" y="279069"/>
                  </a:lnTo>
                  <a:lnTo>
                    <a:pt x="202" y="319904"/>
                  </a:lnTo>
                  <a:lnTo>
                    <a:pt x="25427" y="381293"/>
                  </a:lnTo>
                  <a:lnTo>
                    <a:pt x="39803" y="405770"/>
                  </a:lnTo>
                  <a:lnTo>
                    <a:pt x="98099" y="462738"/>
                  </a:lnTo>
                  <a:lnTo>
                    <a:pt x="130524" y="485458"/>
                  </a:lnTo>
                  <a:lnTo>
                    <a:pt x="185929" y="507328"/>
                  </a:lnTo>
                  <a:lnTo>
                    <a:pt x="247263" y="533831"/>
                  </a:lnTo>
                  <a:lnTo>
                    <a:pt x="295863" y="549027"/>
                  </a:lnTo>
                  <a:lnTo>
                    <a:pt x="347308" y="566527"/>
                  </a:lnTo>
                  <a:lnTo>
                    <a:pt x="399596" y="586530"/>
                  </a:lnTo>
                  <a:lnTo>
                    <a:pt x="455195" y="605845"/>
                  </a:lnTo>
                  <a:lnTo>
                    <a:pt x="504352" y="617288"/>
                  </a:lnTo>
                  <a:lnTo>
                    <a:pt x="561681" y="628086"/>
                  </a:lnTo>
                  <a:lnTo>
                    <a:pt x="617402" y="638696"/>
                  </a:lnTo>
                  <a:lnTo>
                    <a:pt x="675506" y="649248"/>
                  </a:lnTo>
                  <a:lnTo>
                    <a:pt x="725737" y="659783"/>
                  </a:lnTo>
                  <a:lnTo>
                    <a:pt x="784034" y="671484"/>
                  </a:lnTo>
                  <a:lnTo>
                    <a:pt x="845761" y="686909"/>
                  </a:lnTo>
                  <a:lnTo>
                    <a:pt x="904995" y="693689"/>
                  </a:lnTo>
                  <a:lnTo>
                    <a:pt x="967588" y="702748"/>
                  </a:lnTo>
                  <a:lnTo>
                    <a:pt x="1029735" y="699295"/>
                  </a:lnTo>
                  <a:lnTo>
                    <a:pt x="1079315" y="702989"/>
                  </a:lnTo>
                  <a:lnTo>
                    <a:pt x="1133293" y="704693"/>
                  </a:lnTo>
                  <a:lnTo>
                    <a:pt x="1193740" y="705198"/>
                  </a:lnTo>
                  <a:lnTo>
                    <a:pt x="1256104" y="704177"/>
                  </a:lnTo>
                  <a:lnTo>
                    <a:pt x="1317866" y="696986"/>
                  </a:lnTo>
                  <a:lnTo>
                    <a:pt x="1373731" y="686276"/>
                  </a:lnTo>
                  <a:lnTo>
                    <a:pt x="1427328" y="669975"/>
                  </a:lnTo>
                  <a:lnTo>
                    <a:pt x="1480253" y="657216"/>
                  </a:lnTo>
                  <a:lnTo>
                    <a:pt x="1531810" y="646027"/>
                  </a:lnTo>
                  <a:lnTo>
                    <a:pt x="1588625" y="631765"/>
                  </a:lnTo>
                  <a:lnTo>
                    <a:pt x="1633990" y="612094"/>
                  </a:lnTo>
                  <a:lnTo>
                    <a:pt x="1668341" y="584509"/>
                  </a:lnTo>
                  <a:lnTo>
                    <a:pt x="1715808" y="523932"/>
                  </a:lnTo>
                  <a:lnTo>
                    <a:pt x="1742209" y="465049"/>
                  </a:lnTo>
                  <a:lnTo>
                    <a:pt x="1748946" y="410273"/>
                  </a:lnTo>
                  <a:lnTo>
                    <a:pt x="1744687" y="354393"/>
                  </a:lnTo>
                  <a:lnTo>
                    <a:pt x="1724175" y="299465"/>
                  </a:lnTo>
                  <a:lnTo>
                    <a:pt x="1690697" y="248360"/>
                  </a:lnTo>
                  <a:lnTo>
                    <a:pt x="1629902" y="187137"/>
                  </a:lnTo>
                  <a:lnTo>
                    <a:pt x="1577370" y="155032"/>
                  </a:lnTo>
                  <a:lnTo>
                    <a:pt x="1528090" y="128604"/>
                  </a:lnTo>
                  <a:lnTo>
                    <a:pt x="1476444" y="105956"/>
                  </a:lnTo>
                  <a:lnTo>
                    <a:pt x="1420976" y="87547"/>
                  </a:lnTo>
                  <a:lnTo>
                    <a:pt x="1369447" y="74683"/>
                  </a:lnTo>
                  <a:lnTo>
                    <a:pt x="1315005" y="59856"/>
                  </a:lnTo>
                  <a:lnTo>
                    <a:pt x="1262917" y="45662"/>
                  </a:lnTo>
                  <a:lnTo>
                    <a:pt x="1202642" y="36276"/>
                  </a:lnTo>
                  <a:lnTo>
                    <a:pt x="1142148" y="31806"/>
                  </a:lnTo>
                  <a:lnTo>
                    <a:pt x="1093549" y="24762"/>
                  </a:lnTo>
                  <a:lnTo>
                    <a:pt x="1035205" y="21789"/>
                  </a:lnTo>
                  <a:lnTo>
                    <a:pt x="978620" y="15613"/>
                  </a:lnTo>
                  <a:lnTo>
                    <a:pt x="922383" y="11533"/>
                  </a:lnTo>
                  <a:lnTo>
                    <a:pt x="866214" y="10727"/>
                  </a:lnTo>
                  <a:lnTo>
                    <a:pt x="810059" y="10568"/>
                  </a:lnTo>
                  <a:lnTo>
                    <a:pt x="756766" y="16130"/>
                  </a:lnTo>
                  <a:lnTo>
                    <a:pt x="718811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959230" y="2990093"/>
            <a:ext cx="2326905" cy="424355"/>
            <a:chOff x="6959230" y="2990093"/>
            <a:chExt cx="2326905" cy="424355"/>
          </a:xfrm>
        </p:grpSpPr>
        <p:sp>
          <p:nvSpPr>
            <p:cNvPr id="109" name="Freeform 108"/>
            <p:cNvSpPr/>
            <p:nvPr/>
          </p:nvSpPr>
          <p:spPr>
            <a:xfrm>
              <a:off x="6959230" y="3075329"/>
              <a:ext cx="339418" cy="334378"/>
            </a:xfrm>
            <a:custGeom>
              <a:avLst/>
              <a:gdLst/>
              <a:ahLst/>
              <a:cxnLst/>
              <a:rect l="0" t="0" r="0" b="0"/>
              <a:pathLst>
                <a:path w="339418" h="334378">
                  <a:moveTo>
                    <a:pt x="326490" y="72691"/>
                  </a:moveTo>
                  <a:lnTo>
                    <a:pt x="297182" y="34318"/>
                  </a:lnTo>
                  <a:lnTo>
                    <a:pt x="265814" y="18687"/>
                  </a:lnTo>
                  <a:lnTo>
                    <a:pt x="219358" y="4096"/>
                  </a:lnTo>
                  <a:lnTo>
                    <a:pt x="159402" y="0"/>
                  </a:lnTo>
                  <a:lnTo>
                    <a:pt x="102152" y="4780"/>
                  </a:lnTo>
                  <a:lnTo>
                    <a:pt x="54189" y="18159"/>
                  </a:lnTo>
                  <a:lnTo>
                    <a:pt x="22760" y="36776"/>
                  </a:lnTo>
                  <a:lnTo>
                    <a:pt x="5885" y="54390"/>
                  </a:lnTo>
                  <a:lnTo>
                    <a:pt x="1620" y="64000"/>
                  </a:lnTo>
                  <a:lnTo>
                    <a:pt x="0" y="84036"/>
                  </a:lnTo>
                  <a:lnTo>
                    <a:pt x="5664" y="115047"/>
                  </a:lnTo>
                  <a:lnTo>
                    <a:pt x="12001" y="123156"/>
                  </a:lnTo>
                  <a:lnTo>
                    <a:pt x="31519" y="135284"/>
                  </a:lnTo>
                  <a:lnTo>
                    <a:pt x="68815" y="143100"/>
                  </a:lnTo>
                  <a:lnTo>
                    <a:pt x="130576" y="145741"/>
                  </a:lnTo>
                  <a:lnTo>
                    <a:pt x="192168" y="149382"/>
                  </a:lnTo>
                  <a:lnTo>
                    <a:pt x="249135" y="161020"/>
                  </a:lnTo>
                  <a:lnTo>
                    <a:pt x="283293" y="176722"/>
                  </a:lnTo>
                  <a:lnTo>
                    <a:pt x="315641" y="201781"/>
                  </a:lnTo>
                  <a:lnTo>
                    <a:pt x="336274" y="231433"/>
                  </a:lnTo>
                  <a:lnTo>
                    <a:pt x="339417" y="255157"/>
                  </a:lnTo>
                  <a:lnTo>
                    <a:pt x="338618" y="268035"/>
                  </a:lnTo>
                  <a:lnTo>
                    <a:pt x="328371" y="291702"/>
                  </a:lnTo>
                  <a:lnTo>
                    <a:pt x="320725" y="302926"/>
                  </a:lnTo>
                  <a:lnTo>
                    <a:pt x="299751" y="318518"/>
                  </a:lnTo>
                  <a:lnTo>
                    <a:pt x="274832" y="328177"/>
                  </a:lnTo>
                  <a:lnTo>
                    <a:pt x="220706" y="334377"/>
                  </a:lnTo>
                  <a:lnTo>
                    <a:pt x="182063" y="332332"/>
                  </a:lnTo>
                  <a:lnTo>
                    <a:pt x="126386" y="321160"/>
                  </a:lnTo>
                  <a:lnTo>
                    <a:pt x="73806" y="304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41207" y="3232248"/>
              <a:ext cx="141685" cy="137328"/>
            </a:xfrm>
            <a:custGeom>
              <a:avLst/>
              <a:gdLst/>
              <a:ahLst/>
              <a:cxnLst/>
              <a:rect l="0" t="0" r="0" b="0"/>
              <a:pathLst>
                <a:path w="141685" h="137328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7" y="11179"/>
                  </a:lnTo>
                  <a:lnTo>
                    <a:pt x="11556" y="29145"/>
                  </a:lnTo>
                  <a:lnTo>
                    <a:pt x="3556" y="52728"/>
                  </a:lnTo>
                  <a:lnTo>
                    <a:pt x="0" y="78807"/>
                  </a:lnTo>
                  <a:lnTo>
                    <a:pt x="4659" y="99756"/>
                  </a:lnTo>
                  <a:lnTo>
                    <a:pt x="15698" y="116866"/>
                  </a:lnTo>
                  <a:lnTo>
                    <a:pt x="32303" y="132269"/>
                  </a:lnTo>
                  <a:lnTo>
                    <a:pt x="41644" y="136143"/>
                  </a:lnTo>
                  <a:lnTo>
                    <a:pt x="61382" y="137327"/>
                  </a:lnTo>
                  <a:lnTo>
                    <a:pt x="92225" y="125828"/>
                  </a:lnTo>
                  <a:lnTo>
                    <a:pt x="118001" y="107603"/>
                  </a:lnTo>
                  <a:lnTo>
                    <a:pt x="134867" y="81796"/>
                  </a:lnTo>
                  <a:lnTo>
                    <a:pt x="141684" y="46333"/>
                  </a:lnTo>
                  <a:lnTo>
                    <a:pt x="139131" y="35568"/>
                  </a:lnTo>
                  <a:lnTo>
                    <a:pt x="126937" y="17368"/>
                  </a:lnTo>
                  <a:lnTo>
                    <a:pt x="116057" y="7719"/>
                  </a:lnTo>
                  <a:lnTo>
                    <a:pt x="102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38404" y="300062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0723" y="175728"/>
                  </a:lnTo>
                  <a:lnTo>
                    <a:pt x="17475" y="224553"/>
                  </a:lnTo>
                  <a:lnTo>
                    <a:pt x="20350" y="28668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24827" y="3179606"/>
              <a:ext cx="134677" cy="189671"/>
            </a:xfrm>
            <a:custGeom>
              <a:avLst/>
              <a:gdLst/>
              <a:ahLst/>
              <a:cxnLst/>
              <a:rect l="0" t="0" r="0" b="0"/>
              <a:pathLst>
                <a:path w="134677" h="189671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5849" y="136690"/>
                  </a:lnTo>
                  <a:lnTo>
                    <a:pt x="27198" y="167233"/>
                  </a:lnTo>
                  <a:lnTo>
                    <a:pt x="38555" y="183900"/>
                  </a:lnTo>
                  <a:lnTo>
                    <a:pt x="46028" y="188110"/>
                  </a:lnTo>
                  <a:lnTo>
                    <a:pt x="63692" y="189670"/>
                  </a:lnTo>
                  <a:lnTo>
                    <a:pt x="80120" y="183343"/>
                  </a:lnTo>
                  <a:lnTo>
                    <a:pt x="109731" y="160218"/>
                  </a:lnTo>
                  <a:lnTo>
                    <a:pt x="125465" y="134430"/>
                  </a:lnTo>
                  <a:lnTo>
                    <a:pt x="132856" y="85869"/>
                  </a:lnTo>
                  <a:lnTo>
                    <a:pt x="134317" y="34336"/>
                  </a:lnTo>
                  <a:lnTo>
                    <a:pt x="1346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64788" y="299009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69" y="176414"/>
                  </a:lnTo>
                  <a:lnTo>
                    <a:pt x="7235" y="224756"/>
                  </a:lnTo>
                  <a:lnTo>
                    <a:pt x="9877" y="283606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70031" y="309537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5" y="0"/>
                  </a:lnTo>
                  <a:lnTo>
                    <a:pt x="92413" y="5589"/>
                  </a:lnTo>
                  <a:lnTo>
                    <a:pt x="37665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003853" y="3179606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4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01658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90194" y="3177773"/>
              <a:ext cx="150876" cy="183790"/>
            </a:xfrm>
            <a:custGeom>
              <a:avLst/>
              <a:gdLst/>
              <a:ahLst/>
              <a:cxnLst/>
              <a:rect l="0" t="0" r="0" b="0"/>
              <a:pathLst>
                <a:path w="150876" h="183790">
                  <a:moveTo>
                    <a:pt x="79920" y="12361"/>
                  </a:moveTo>
                  <a:lnTo>
                    <a:pt x="57563" y="12361"/>
                  </a:lnTo>
                  <a:lnTo>
                    <a:pt x="40347" y="18601"/>
                  </a:lnTo>
                  <a:lnTo>
                    <a:pt x="32481" y="23540"/>
                  </a:lnTo>
                  <a:lnTo>
                    <a:pt x="10232" y="52848"/>
                  </a:lnTo>
                  <a:lnTo>
                    <a:pt x="0" y="96757"/>
                  </a:lnTo>
                  <a:lnTo>
                    <a:pt x="3846" y="123570"/>
                  </a:lnTo>
                  <a:lnTo>
                    <a:pt x="19165" y="155277"/>
                  </a:lnTo>
                  <a:lnTo>
                    <a:pt x="33031" y="170636"/>
                  </a:lnTo>
                  <a:lnTo>
                    <a:pt x="50892" y="181361"/>
                  </a:lnTo>
                  <a:lnTo>
                    <a:pt x="70528" y="183789"/>
                  </a:lnTo>
                  <a:lnTo>
                    <a:pt x="89784" y="179798"/>
                  </a:lnTo>
                  <a:lnTo>
                    <a:pt x="121209" y="158172"/>
                  </a:lnTo>
                  <a:lnTo>
                    <a:pt x="134535" y="143847"/>
                  </a:lnTo>
                  <a:lnTo>
                    <a:pt x="144357" y="125781"/>
                  </a:lnTo>
                  <a:lnTo>
                    <a:pt x="150875" y="90291"/>
                  </a:lnTo>
                  <a:lnTo>
                    <a:pt x="147217" y="55729"/>
                  </a:lnTo>
                  <a:lnTo>
                    <a:pt x="133135" y="23261"/>
                  </a:lnTo>
                  <a:lnTo>
                    <a:pt x="114489" y="8237"/>
                  </a:lnTo>
                  <a:lnTo>
                    <a:pt x="92944" y="0"/>
                  </a:lnTo>
                  <a:lnTo>
                    <a:pt x="58863" y="1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285927" y="3154819"/>
              <a:ext cx="157929" cy="224829"/>
            </a:xfrm>
            <a:custGeom>
              <a:avLst/>
              <a:gdLst/>
              <a:ahLst/>
              <a:cxnLst/>
              <a:rect l="0" t="0" r="0" b="0"/>
              <a:pathLst>
                <a:path w="157929" h="224829">
                  <a:moveTo>
                    <a:pt x="0" y="56372"/>
                  </a:moveTo>
                  <a:lnTo>
                    <a:pt x="3120" y="105303"/>
                  </a:lnTo>
                  <a:lnTo>
                    <a:pt x="11453" y="153148"/>
                  </a:lnTo>
                  <a:lnTo>
                    <a:pt x="15618" y="176593"/>
                  </a:lnTo>
                  <a:lnTo>
                    <a:pt x="15092" y="176293"/>
                  </a:lnTo>
                  <a:lnTo>
                    <a:pt x="12557" y="163483"/>
                  </a:lnTo>
                  <a:lnTo>
                    <a:pt x="10796" y="103897"/>
                  </a:lnTo>
                  <a:lnTo>
                    <a:pt x="17817" y="49036"/>
                  </a:lnTo>
                  <a:lnTo>
                    <a:pt x="19617" y="21136"/>
                  </a:lnTo>
                  <a:lnTo>
                    <a:pt x="24776" y="11825"/>
                  </a:lnTo>
                  <a:lnTo>
                    <a:pt x="32895" y="5617"/>
                  </a:lnTo>
                  <a:lnTo>
                    <a:pt x="42987" y="1478"/>
                  </a:lnTo>
                  <a:lnTo>
                    <a:pt x="63559" y="0"/>
                  </a:lnTo>
                  <a:lnTo>
                    <a:pt x="73958" y="1243"/>
                  </a:lnTo>
                  <a:lnTo>
                    <a:pt x="91753" y="11983"/>
                  </a:lnTo>
                  <a:lnTo>
                    <a:pt x="114924" y="40880"/>
                  </a:lnTo>
                  <a:lnTo>
                    <a:pt x="142386" y="99002"/>
                  </a:lnTo>
                  <a:lnTo>
                    <a:pt x="154511" y="151924"/>
                  </a:lnTo>
                  <a:lnTo>
                    <a:pt x="156915" y="190359"/>
                  </a:lnTo>
                  <a:lnTo>
                    <a:pt x="157928" y="2248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59669" y="315854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4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49140" y="3265297"/>
              <a:ext cx="147399" cy="9066"/>
            </a:xfrm>
            <a:custGeom>
              <a:avLst/>
              <a:gdLst/>
              <a:ahLst/>
              <a:cxnLst/>
              <a:rect l="0" t="0" r="0" b="0"/>
              <a:pathLst>
                <a:path w="147399" h="9066">
                  <a:moveTo>
                    <a:pt x="147398" y="9065"/>
                  </a:moveTo>
                  <a:lnTo>
                    <a:pt x="88782" y="0"/>
                  </a:lnTo>
                  <a:lnTo>
                    <a:pt x="26972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772773" y="3068549"/>
              <a:ext cx="197508" cy="345899"/>
            </a:xfrm>
            <a:custGeom>
              <a:avLst/>
              <a:gdLst/>
              <a:ahLst/>
              <a:cxnLst/>
              <a:rect l="0" t="0" r="0" b="0"/>
              <a:pathLst>
                <a:path w="197508" h="345899">
                  <a:moveTo>
                    <a:pt x="60636" y="16300"/>
                  </a:moveTo>
                  <a:lnTo>
                    <a:pt x="44995" y="34281"/>
                  </a:lnTo>
                  <a:lnTo>
                    <a:pt x="14963" y="90654"/>
                  </a:lnTo>
                  <a:lnTo>
                    <a:pt x="6022" y="111348"/>
                  </a:lnTo>
                  <a:lnTo>
                    <a:pt x="3169" y="112420"/>
                  </a:lnTo>
                  <a:lnTo>
                    <a:pt x="0" y="98015"/>
                  </a:lnTo>
                  <a:lnTo>
                    <a:pt x="4831" y="78354"/>
                  </a:lnTo>
                  <a:lnTo>
                    <a:pt x="15947" y="57918"/>
                  </a:lnTo>
                  <a:lnTo>
                    <a:pt x="56095" y="11296"/>
                  </a:lnTo>
                  <a:lnTo>
                    <a:pt x="76945" y="2378"/>
                  </a:lnTo>
                  <a:lnTo>
                    <a:pt x="89056" y="0"/>
                  </a:lnTo>
                  <a:lnTo>
                    <a:pt x="111872" y="3597"/>
                  </a:lnTo>
                  <a:lnTo>
                    <a:pt x="132541" y="14164"/>
                  </a:lnTo>
                  <a:lnTo>
                    <a:pt x="149525" y="30558"/>
                  </a:lnTo>
                  <a:lnTo>
                    <a:pt x="166652" y="59519"/>
                  </a:lnTo>
                  <a:lnTo>
                    <a:pt x="179136" y="101506"/>
                  </a:lnTo>
                  <a:lnTo>
                    <a:pt x="179065" y="145402"/>
                  </a:lnTo>
                  <a:lnTo>
                    <a:pt x="168561" y="208221"/>
                  </a:lnTo>
                  <a:lnTo>
                    <a:pt x="155221" y="259971"/>
                  </a:lnTo>
                  <a:lnTo>
                    <a:pt x="147128" y="284866"/>
                  </a:lnTo>
                  <a:lnTo>
                    <a:pt x="116162" y="327502"/>
                  </a:lnTo>
                  <a:lnTo>
                    <a:pt x="84367" y="343775"/>
                  </a:lnTo>
                  <a:lnTo>
                    <a:pt x="61824" y="345898"/>
                  </a:lnTo>
                  <a:lnTo>
                    <a:pt x="50900" y="344827"/>
                  </a:lnTo>
                  <a:lnTo>
                    <a:pt x="42447" y="340603"/>
                  </a:lnTo>
                  <a:lnTo>
                    <a:pt x="29936" y="326551"/>
                  </a:lnTo>
                  <a:lnTo>
                    <a:pt x="23595" y="305488"/>
                  </a:lnTo>
                  <a:lnTo>
                    <a:pt x="21904" y="293320"/>
                  </a:lnTo>
                  <a:lnTo>
                    <a:pt x="26265" y="270442"/>
                  </a:lnTo>
                  <a:lnTo>
                    <a:pt x="30702" y="259427"/>
                  </a:lnTo>
                  <a:lnTo>
                    <a:pt x="44993" y="244070"/>
                  </a:lnTo>
                  <a:lnTo>
                    <a:pt x="82763" y="224679"/>
                  </a:lnTo>
                  <a:lnTo>
                    <a:pt x="119185" y="213223"/>
                  </a:lnTo>
                  <a:lnTo>
                    <a:pt x="142809" y="212226"/>
                  </a:lnTo>
                  <a:lnTo>
                    <a:pt x="197507" y="21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56837" y="3060428"/>
              <a:ext cx="229298" cy="342716"/>
            </a:xfrm>
            <a:custGeom>
              <a:avLst/>
              <a:gdLst/>
              <a:ahLst/>
              <a:cxnLst/>
              <a:rect l="0" t="0" r="0" b="0"/>
              <a:pathLst>
                <a:path w="229298" h="342716">
                  <a:moveTo>
                    <a:pt x="29256" y="24421"/>
                  </a:moveTo>
                  <a:lnTo>
                    <a:pt x="5536" y="68384"/>
                  </a:lnTo>
                  <a:lnTo>
                    <a:pt x="2914" y="70108"/>
                  </a:lnTo>
                  <a:lnTo>
                    <a:pt x="1166" y="66577"/>
                  </a:lnTo>
                  <a:lnTo>
                    <a:pt x="0" y="59544"/>
                  </a:lnTo>
                  <a:lnTo>
                    <a:pt x="1564" y="52516"/>
                  </a:lnTo>
                  <a:lnTo>
                    <a:pt x="9539" y="38468"/>
                  </a:lnTo>
                  <a:lnTo>
                    <a:pt x="32773" y="17405"/>
                  </a:lnTo>
                  <a:lnTo>
                    <a:pt x="61883" y="1935"/>
                  </a:lnTo>
                  <a:lnTo>
                    <a:pt x="82361" y="0"/>
                  </a:lnTo>
                  <a:lnTo>
                    <a:pt x="92736" y="1121"/>
                  </a:lnTo>
                  <a:lnTo>
                    <a:pt x="113621" y="11726"/>
                  </a:lnTo>
                  <a:lnTo>
                    <a:pt x="133433" y="29308"/>
                  </a:lnTo>
                  <a:lnTo>
                    <a:pt x="150036" y="52719"/>
                  </a:lnTo>
                  <a:lnTo>
                    <a:pt x="161360" y="97797"/>
                  </a:lnTo>
                  <a:lnTo>
                    <a:pt x="164714" y="153787"/>
                  </a:lnTo>
                  <a:lnTo>
                    <a:pt x="160119" y="209241"/>
                  </a:lnTo>
                  <a:lnTo>
                    <a:pt x="145759" y="262716"/>
                  </a:lnTo>
                  <a:lnTo>
                    <a:pt x="126686" y="304427"/>
                  </a:lnTo>
                  <a:lnTo>
                    <a:pt x="109993" y="321614"/>
                  </a:lnTo>
                  <a:lnTo>
                    <a:pt x="70681" y="342179"/>
                  </a:lnTo>
                  <a:lnTo>
                    <a:pt x="60382" y="342715"/>
                  </a:lnTo>
                  <a:lnTo>
                    <a:pt x="39580" y="337071"/>
                  </a:lnTo>
                  <a:lnTo>
                    <a:pt x="31460" y="328781"/>
                  </a:lnTo>
                  <a:lnTo>
                    <a:pt x="19317" y="303972"/>
                  </a:lnTo>
                  <a:lnTo>
                    <a:pt x="16260" y="279687"/>
                  </a:lnTo>
                  <a:lnTo>
                    <a:pt x="19970" y="258365"/>
                  </a:lnTo>
                  <a:lnTo>
                    <a:pt x="29419" y="241091"/>
                  </a:lnTo>
                  <a:lnTo>
                    <a:pt x="44536" y="228734"/>
                  </a:lnTo>
                  <a:lnTo>
                    <a:pt x="53481" y="223800"/>
                  </a:lnTo>
                  <a:lnTo>
                    <a:pt x="75898" y="221439"/>
                  </a:lnTo>
                  <a:lnTo>
                    <a:pt x="133751" y="232470"/>
                  </a:lnTo>
                  <a:lnTo>
                    <a:pt x="182738" y="251954"/>
                  </a:lnTo>
                  <a:lnTo>
                    <a:pt x="229297" y="277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2013-10-24T13:24:30Z</dcterms:created>
  <dcterms:modified xsi:type="dcterms:W3CDTF">2013-10-24T13:24:54Z</dcterms:modified>
</cp:coreProperties>
</file>